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1522" r:id="rId3"/>
    <p:sldId id="1525" r:id="rId4"/>
    <p:sldId id="1526" r:id="rId5"/>
    <p:sldId id="150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BEB61-85A3-49F0-B154-CFEC71B9072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3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8730" y="2441820"/>
            <a:ext cx="10290538" cy="2951909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Решение задач по пройденной теме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3E380-74EB-498E-8816-24D1C812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87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Молярная концентрация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85A25A-15A8-4B5B-AB82-F4AD58D55842}"/>
              </a:ext>
            </a:extLst>
          </p:cNvPr>
          <p:cNvSpPr/>
          <p:nvPr/>
        </p:nvSpPr>
        <p:spPr>
          <a:xfrm>
            <a:off x="412955" y="4778477"/>
            <a:ext cx="3185651" cy="855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38C309-0499-44A0-8B13-5B67FB892981}"/>
              </a:ext>
            </a:extLst>
          </p:cNvPr>
          <p:cNvSpPr/>
          <p:nvPr/>
        </p:nvSpPr>
        <p:spPr>
          <a:xfrm>
            <a:off x="338137" y="1224116"/>
            <a:ext cx="3185651" cy="667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11AE5B-F9E7-42C4-91A7-3A03D06B9FF3}"/>
              </a:ext>
            </a:extLst>
          </p:cNvPr>
          <p:cNvSpPr/>
          <p:nvPr/>
        </p:nvSpPr>
        <p:spPr>
          <a:xfrm>
            <a:off x="475788" y="1369474"/>
            <a:ext cx="11249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Число молей растворенного вещества в 1 литре раствора называется молярной концентрацией.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9B0314-D8EC-4484-A826-3E15E3309DB2}"/>
                  </a:ext>
                </a:extLst>
              </p:cNvPr>
              <p:cNvSpPr txBox="1"/>
              <p:nvPr/>
            </p:nvSpPr>
            <p:spPr>
              <a:xfrm>
                <a:off x="499689" y="3661146"/>
                <a:ext cx="3514295" cy="2107949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8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9B0314-D8EC-4484-A826-3E15E330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89" y="3661146"/>
                <a:ext cx="3514295" cy="2107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93B1CCC-1248-4744-860E-FC77BCA48800}"/>
                  </a:ext>
                </a:extLst>
              </p:cNvPr>
              <p:cNvSpPr/>
              <p:nvPr/>
            </p:nvSpPr>
            <p:spPr>
              <a:xfrm>
                <a:off x="4296699" y="3850716"/>
                <a:ext cx="7762638" cy="17288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молярная концентрация (моль/л или М)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количество вещества (моль)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объём раствора (л)</a:t>
                </a: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93B1CCC-1248-4744-860E-FC77BCA488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699" y="3850716"/>
                <a:ext cx="7762638" cy="1728807"/>
              </a:xfrm>
              <a:prstGeom prst="rect">
                <a:avLst/>
              </a:prstGeom>
              <a:blipFill>
                <a:blip r:embed="rId4"/>
                <a:stretch>
                  <a:fillRect r="-471" b="-7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8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30249" y="1415107"/>
            <a:ext cx="11109467" cy="5131661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Какая масса соляной кислоты необходима для приготовления 2 л 2 М раствора?</a:t>
            </a:r>
          </a:p>
          <a:p>
            <a:pPr marL="514350" indent="-514350" algn="just">
              <a:buAutoNum type="arabicPeriod"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250 мл раствора содержат 7г КОН. Какова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молярность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этого раствора?</a:t>
            </a:r>
          </a:p>
          <a:p>
            <a:pPr marL="514350" indent="-514350" algn="just">
              <a:buAutoNum type="arabicPeriod"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объём 0,5 М раствора, в составе которого содержится 11,7 г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NaCl.</a:t>
            </a: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30249" y="1415107"/>
            <a:ext cx="11109467" cy="5003421"/>
          </a:xfrm>
        </p:spPr>
        <p:txBody>
          <a:bodyPr/>
          <a:lstStyle/>
          <a:p>
            <a:pPr marL="0" indent="0" algn="just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4. Определить массу гидроксида натрия в 700 г 14,З М раствора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NаОН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в воде              (ρ= 1,43 г/мл).</a:t>
            </a:r>
          </a:p>
          <a:p>
            <a:pPr marL="0" indent="0" algn="just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5. 24 г чистой серной кислоты растворили в 85 г воды. Определить молярную концентрацию серной кислоты в полученном растворе, если его плотность составляет 1,155 г/мл.</a:t>
            </a:r>
          </a:p>
        </p:txBody>
      </p:sp>
    </p:spTree>
    <p:extLst>
      <p:ext uri="{BB962C8B-B14F-4D97-AF65-F5344CB8AC3E}">
        <p14:creationId xmlns:p14="http://schemas.microsoft.com/office/powerpoint/2010/main" val="419935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3">
            <a:extLst>
              <a:ext uri="{FF2B5EF4-FFF2-40B4-BE49-F238E27FC236}">
                <a16:creationId xmlns:a16="http://schemas.microsoft.com/office/drawing/2014/main" id="{DD958652-A59A-464C-8F29-05BC1B18B66A}"/>
              </a:ext>
            </a:extLst>
          </p:cNvPr>
          <p:cNvSpPr txBox="1">
            <a:spLocks/>
          </p:cNvSpPr>
          <p:nvPr/>
        </p:nvSpPr>
        <p:spPr>
          <a:xfrm>
            <a:off x="1445343" y="1533094"/>
            <a:ext cx="10338619" cy="4595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Какая масса азотной кислоты необходима для приготовления 300 мл 1,5 М раствора?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400 мл раствора содержат 8 г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ОН. Какова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молярность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этого раствора?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объём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М раствора, в составе которого содержится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28,4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г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8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16454</TotalTime>
  <Words>198</Words>
  <Application>Microsoft Office PowerPoint</Application>
  <PresentationFormat>Широкоэкранный</PresentationFormat>
  <Paragraphs>23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Химия</vt:lpstr>
      <vt:lpstr>Молярная концентрация</vt:lpstr>
      <vt:lpstr>Решение задач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414</cp:revision>
  <dcterms:created xsi:type="dcterms:W3CDTF">2020-08-05T04:05:11Z</dcterms:created>
  <dcterms:modified xsi:type="dcterms:W3CDTF">2021-01-03T17:28:24Z</dcterms:modified>
</cp:coreProperties>
</file>