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4.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5.xml" ContentType="application/vnd.openxmlformats-officedocument.presentationml.tags+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6.xml" ContentType="application/vnd.openxmlformats-officedocument.presentationml.tags+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7.xml" ContentType="application/vnd.openxmlformats-officedocument.presentationml.tags+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ags/tag8.xml" ContentType="application/vnd.openxmlformats-officedocument.presentationml.tags+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ags/tag9.xml" ContentType="application/vnd.openxmlformats-officedocument.presentationml.tags+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tags/tag10.xml" ContentType="application/vnd.openxmlformats-officedocument.presentationml.tags+xml"/>
  <Override PartName="/ppt/notesSlides/notesSlide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tags/tag11.xml" ContentType="application/vnd.openxmlformats-officedocument.presentationml.tags+xml"/>
  <Override PartName="/ppt/notesSlides/notesSlide8.xml" ContentType="application/vnd.openxmlformats-officedocument.presentationml.notesSlide+xml"/>
  <Override PartName="/ppt/tags/tag12.xml" ContentType="application/vnd.openxmlformats-officedocument.presentationml.tags+xml"/>
  <Override PartName="/ppt/notesSlides/notesSlide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tags/tag13.xml" ContentType="application/vnd.openxmlformats-officedocument.presentationml.tags+xml"/>
  <Override PartName="/ppt/notesSlides/notesSlide10.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tags/tag14.xml" ContentType="application/vnd.openxmlformats-officedocument.presentationml.tags+xml"/>
  <Override PartName="/ppt/notesSlides/notesSlide11.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tags/tag15.xml" ContentType="application/vnd.openxmlformats-officedocument.presentationml.tags+xml"/>
  <Override PartName="/ppt/notesSlides/notesSlide12.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tags/tag16.xml" ContentType="application/vnd.openxmlformats-officedocument.presentationml.tags+xml"/>
  <Override PartName="/ppt/notesSlides/notesSlide13.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tags/tag17.xml" ContentType="application/vnd.openxmlformats-officedocument.presentationml.tags+xml"/>
  <Override PartName="/ppt/notesSlides/notesSlide14.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tags/tag18.xml" ContentType="application/vnd.openxmlformats-officedocument.presentationml.tags+xml"/>
  <Override PartName="/ppt/notesSlides/notesSlide15.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tags/tag19.xml" ContentType="application/vnd.openxmlformats-officedocument.presentationml.tags+xml"/>
  <Override PartName="/ppt/notesSlides/notesSlide16.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tags/tag20.xml" ContentType="application/vnd.openxmlformats-officedocument.presentationml.tags+xml"/>
  <Override PartName="/ppt/notesSlides/notesSlide17.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tags/tag21.xml" ContentType="application/vnd.openxmlformats-officedocument.presentationml.tags+xml"/>
  <Override PartName="/ppt/notesSlides/notesSlide18.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tags/tag22.xml" ContentType="application/vnd.openxmlformats-officedocument.presentationml.tags+xml"/>
  <Override PartName="/ppt/notesSlides/notesSlide19.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tags/tag23.xml" ContentType="application/vnd.openxmlformats-officedocument.presentationml.tags+xml"/>
  <Override PartName="/ppt/notesSlides/notesSlide20.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tags/tag24.xml" ContentType="application/vnd.openxmlformats-officedocument.presentationml.tags+xml"/>
  <Override PartName="/ppt/notesSlides/notesSlide21.xml" ContentType="application/vnd.openxmlformats-officedocument.presentationml.notesSlide+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tags/tag25.xml" ContentType="application/vnd.openxmlformats-officedocument.presentationml.tags+xml"/>
  <Override PartName="/ppt/notesSlides/notesSlide22.xml" ContentType="application/vnd.openxmlformats-officedocument.presentationml.notesSlide+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tags/tag26.xml" ContentType="application/vnd.openxmlformats-officedocument.presentationml.tags+xml"/>
  <Override PartName="/ppt/notesSlides/notesSlide23.xml" ContentType="application/vnd.openxmlformats-officedocument.presentationml.notesSlide+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tags/tag27.xml" ContentType="application/vnd.openxmlformats-officedocument.presentationml.tags+xml"/>
  <Override PartName="/ppt/notesSlides/notesSlide24.xml" ContentType="application/vnd.openxmlformats-officedocument.presentationml.notesSlide+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tags/tag28.xml" ContentType="application/vnd.openxmlformats-officedocument.presentationml.tags+xml"/>
  <Override PartName="/ppt/notesSlides/notesSlide25.xml" ContentType="application/vnd.openxmlformats-officedocument.presentationml.notesSlide+xml"/>
  <Override PartName="/ppt/tags/tag29.xml" ContentType="application/vnd.openxmlformats-officedocument.presentationml.tags+xml"/>
  <Override PartName="/ppt/notesSlides/notesSlide26.xml" ContentType="application/vnd.openxmlformats-officedocument.presentationml.notesSlide+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tags/tag30.xml" ContentType="application/vnd.openxmlformats-officedocument.presentationml.tags+xml"/>
  <Override PartName="/ppt/notesSlides/notesSlide27.xml" ContentType="application/vnd.openxmlformats-officedocument.presentationml.notesSlide+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tags/tag31.xml" ContentType="application/vnd.openxmlformats-officedocument.presentationml.tags+xml"/>
  <Override PartName="/ppt/notesSlides/notesSlide28.xml" ContentType="application/vnd.openxmlformats-officedocument.presentationml.notesSlide+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tags/tag32.xml" ContentType="application/vnd.openxmlformats-officedocument.presentationml.tags+xml"/>
  <Override PartName="/ppt/notesSlides/notesSlide29.xml" ContentType="application/vnd.openxmlformats-officedocument.presentationml.notesSlide+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 id="2147483869" r:id="rId2"/>
  </p:sldMasterIdLst>
  <p:notesMasterIdLst>
    <p:notesMasterId r:id="rId34"/>
  </p:notesMasterIdLst>
  <p:sldIdLst>
    <p:sldId id="375" r:id="rId3"/>
    <p:sldId id="258" r:id="rId4"/>
    <p:sldId id="395" r:id="rId5"/>
    <p:sldId id="384" r:id="rId6"/>
    <p:sldId id="396" r:id="rId7"/>
    <p:sldId id="383" r:id="rId8"/>
    <p:sldId id="403" r:id="rId9"/>
    <p:sldId id="385" r:id="rId10"/>
    <p:sldId id="405" r:id="rId11"/>
    <p:sldId id="404" r:id="rId12"/>
    <p:sldId id="398" r:id="rId13"/>
    <p:sldId id="387" r:id="rId14"/>
    <p:sldId id="399" r:id="rId15"/>
    <p:sldId id="389" r:id="rId16"/>
    <p:sldId id="400" r:id="rId17"/>
    <p:sldId id="390" r:id="rId18"/>
    <p:sldId id="401" r:id="rId19"/>
    <p:sldId id="388" r:id="rId20"/>
    <p:sldId id="402" r:id="rId21"/>
    <p:sldId id="391" r:id="rId22"/>
    <p:sldId id="406" r:id="rId23"/>
    <p:sldId id="392" r:id="rId24"/>
    <p:sldId id="407" r:id="rId25"/>
    <p:sldId id="393" r:id="rId26"/>
    <p:sldId id="408" r:id="rId27"/>
    <p:sldId id="394" r:id="rId28"/>
    <p:sldId id="409" r:id="rId29"/>
    <p:sldId id="410" r:id="rId30"/>
    <p:sldId id="411" r:id="rId31"/>
    <p:sldId id="413" r:id="rId32"/>
    <p:sldId id="374" r:id="rId33"/>
  </p:sldIdLst>
  <p:sldSz cx="12192000" cy="6858000"/>
  <p:notesSz cx="6858000" cy="9144000"/>
  <p:custDataLst>
    <p:tags r:id="rId35"/>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5190"/>
    <a:srgbClr val="3864B2"/>
    <a:srgbClr val="0F36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941" autoAdjust="0"/>
    <p:restoredTop sz="90727" autoAdjust="0"/>
  </p:normalViewPr>
  <p:slideViewPr>
    <p:cSldViewPr snapToGrid="0">
      <p:cViewPr varScale="1">
        <p:scale>
          <a:sx n="74" d="100"/>
          <a:sy n="74" d="100"/>
        </p:scale>
        <p:origin x="174" y="7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gs" Target="tags/tag1.xml"/></Relationships>
</file>

<file path=ppt/diagrams/_rels/data10.xml.rels><?xml version="1.0" encoding="UTF-8" standalone="yes"?>
<Relationships xmlns="http://schemas.openxmlformats.org/package/2006/relationships"><Relationship Id="rId1" Type="http://schemas.openxmlformats.org/officeDocument/2006/relationships/image" Target="../media/image6.png"/></Relationships>
</file>

<file path=ppt/diagrams/_rels/data11.xml.rels><?xml version="1.0" encoding="UTF-8" standalone="yes"?>
<Relationships xmlns="http://schemas.openxmlformats.org/package/2006/relationships"><Relationship Id="rId1" Type="http://schemas.openxmlformats.org/officeDocument/2006/relationships/image" Target="../media/image7.jpeg"/></Relationships>
</file>

<file path=ppt/diagrams/_rels/data12.xml.rels><?xml version="1.0" encoding="UTF-8" standalone="yes"?>
<Relationships xmlns="http://schemas.openxmlformats.org/package/2006/relationships"><Relationship Id="rId1" Type="http://schemas.openxmlformats.org/officeDocument/2006/relationships/image" Target="../media/image8.jpeg"/></Relationships>
</file>

<file path=ppt/diagrams/_rels/data14.xml.rels><?xml version="1.0" encoding="UTF-8" standalone="yes"?>
<Relationships xmlns="http://schemas.openxmlformats.org/package/2006/relationships"><Relationship Id="rId1" Type="http://schemas.openxmlformats.org/officeDocument/2006/relationships/image" Target="../media/image9.jpeg"/></Relationships>
</file>

<file path=ppt/diagrams/_rels/data16.xml.rels><?xml version="1.0" encoding="UTF-8" standalone="yes"?>
<Relationships xmlns="http://schemas.openxmlformats.org/package/2006/relationships"><Relationship Id="rId1" Type="http://schemas.openxmlformats.org/officeDocument/2006/relationships/image" Target="../media/image10.jpeg"/></Relationships>
</file>

<file path=ppt/diagrams/_rels/data17.xml.rels><?xml version="1.0" encoding="UTF-8" standalone="yes"?>
<Relationships xmlns="http://schemas.openxmlformats.org/package/2006/relationships"><Relationship Id="rId1" Type="http://schemas.openxmlformats.org/officeDocument/2006/relationships/image" Target="../media/image11.jpeg"/></Relationships>
</file>

<file path=ppt/diagrams/_rels/data20.xml.rels><?xml version="1.0" encoding="UTF-8" standalone="yes"?>
<Relationships xmlns="http://schemas.openxmlformats.org/package/2006/relationships"><Relationship Id="rId1" Type="http://schemas.openxmlformats.org/officeDocument/2006/relationships/image" Target="../media/image12.jpeg"/></Relationships>
</file>

<file path=ppt/diagrams/_rels/data21.xml.rels><?xml version="1.0" encoding="UTF-8" standalone="yes"?>
<Relationships xmlns="http://schemas.openxmlformats.org/package/2006/relationships"><Relationship Id="rId1" Type="http://schemas.openxmlformats.org/officeDocument/2006/relationships/image" Target="../media/image12.jpeg"/></Relationships>
</file>

<file path=ppt/diagrams/_rels/data3.xml.rels><?xml version="1.0" encoding="UTF-8" standalone="yes"?>
<Relationships xmlns="http://schemas.openxmlformats.org/package/2006/relationships"><Relationship Id="rId1" Type="http://schemas.openxmlformats.org/officeDocument/2006/relationships/image" Target="../media/image2.jpeg"/></Relationships>
</file>

<file path=ppt/diagrams/_rels/data5.xml.rels><?xml version="1.0" encoding="UTF-8" standalone="yes"?>
<Relationships xmlns="http://schemas.openxmlformats.org/package/2006/relationships"><Relationship Id="rId1" Type="http://schemas.openxmlformats.org/officeDocument/2006/relationships/image" Target="../media/image3.png"/></Relationships>
</file>

<file path=ppt/diagrams/_rels/data7.xml.rels><?xml version="1.0" encoding="UTF-8" standalone="yes"?>
<Relationships xmlns="http://schemas.openxmlformats.org/package/2006/relationships"><Relationship Id="rId1" Type="http://schemas.openxmlformats.org/officeDocument/2006/relationships/image" Target="../media/image4.jpeg"/></Relationships>
</file>

<file path=ppt/diagrams/_rels/data8.xml.rels><?xml version="1.0" encoding="UTF-8" standalone="yes"?>
<Relationships xmlns="http://schemas.openxmlformats.org/package/2006/relationships"><Relationship Id="rId1" Type="http://schemas.openxmlformats.org/officeDocument/2006/relationships/image" Target="../media/image5.png"/></Relationships>
</file>

<file path=ppt/diagrams/_rels/drawing3.xml.rels><?xml version="1.0" encoding="UTF-8" standalone="yes"?>
<Relationships xmlns="http://schemas.openxmlformats.org/package/2006/relationships"><Relationship Id="rId1" Type="http://schemas.openxmlformats.org/officeDocument/2006/relationships/image" Target="../media/image2.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DA4E89-9245-46A2-BD6E-B5660F73E14D}"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ru-RU"/>
        </a:p>
      </dgm:t>
    </dgm:pt>
    <dgm:pt modelId="{4E266535-6A10-47F2-BB5D-20A30146A12D}">
      <dgm:prSet/>
      <dgm:spPr/>
      <dgm:t>
        <a:bodyPr/>
        <a:lstStyle/>
        <a:p>
          <a:pPr rtl="0"/>
          <a:r>
            <a:rPr lang="ms-MY" dirty="0" smtClean="0">
              <a:latin typeface="Arial" panose="020B0604020202020204" pitchFamily="34" charset="0"/>
              <a:cs typeface="Arial" panose="020B0604020202020204" pitchFamily="34" charset="0"/>
            </a:rPr>
            <a:t>1. Ikkinchi jahon urushining AQSh uchun oqibatlari qanday bo‘ldi?</a:t>
          </a:r>
          <a:endParaRPr lang="ru-RU" dirty="0">
            <a:latin typeface="Arial" panose="020B0604020202020204" pitchFamily="34" charset="0"/>
            <a:cs typeface="Arial" panose="020B0604020202020204" pitchFamily="34" charset="0"/>
          </a:endParaRPr>
        </a:p>
      </dgm:t>
    </dgm:pt>
    <dgm:pt modelId="{2A203C5A-B67F-4977-BB18-F65EEFF7C54B}" type="parTrans" cxnId="{F5E8436E-69AF-4457-B331-E77D13689FCC}">
      <dgm:prSet/>
      <dgm:spPr/>
      <dgm:t>
        <a:bodyPr/>
        <a:lstStyle/>
        <a:p>
          <a:endParaRPr lang="ru-RU"/>
        </a:p>
      </dgm:t>
    </dgm:pt>
    <dgm:pt modelId="{6DCFCB81-FC14-4997-8D95-91D7B5417C38}" type="sibTrans" cxnId="{F5E8436E-69AF-4457-B331-E77D13689FCC}">
      <dgm:prSet/>
      <dgm:spPr/>
      <dgm:t>
        <a:bodyPr/>
        <a:lstStyle/>
        <a:p>
          <a:endParaRPr lang="ru-RU"/>
        </a:p>
      </dgm:t>
    </dgm:pt>
    <dgm:pt modelId="{8ADF24B4-55A4-46A0-A16F-CE55AE21E857}" type="pres">
      <dgm:prSet presAssocID="{01DA4E89-9245-46A2-BD6E-B5660F73E14D}" presName="Name0" presStyleCnt="0">
        <dgm:presLayoutVars>
          <dgm:chMax val="7"/>
          <dgm:dir/>
          <dgm:animLvl val="lvl"/>
          <dgm:resizeHandles val="exact"/>
        </dgm:presLayoutVars>
      </dgm:prSet>
      <dgm:spPr/>
      <dgm:t>
        <a:bodyPr/>
        <a:lstStyle/>
        <a:p>
          <a:endParaRPr lang="ru-RU"/>
        </a:p>
      </dgm:t>
    </dgm:pt>
    <dgm:pt modelId="{541852D0-A81A-4F7A-9A3D-03A0DD43F2E7}" type="pres">
      <dgm:prSet presAssocID="{4E266535-6A10-47F2-BB5D-20A30146A12D}" presName="circle1" presStyleLbl="node1" presStyleIdx="0" presStyleCnt="1"/>
      <dgm:spPr/>
    </dgm:pt>
    <dgm:pt modelId="{3B7244A8-D6C2-42B7-A749-7053E5C13476}" type="pres">
      <dgm:prSet presAssocID="{4E266535-6A10-47F2-BB5D-20A30146A12D}" presName="space" presStyleCnt="0"/>
      <dgm:spPr/>
    </dgm:pt>
    <dgm:pt modelId="{0B972F02-DAAC-4677-A34E-0DB861B5D613}" type="pres">
      <dgm:prSet presAssocID="{4E266535-6A10-47F2-BB5D-20A30146A12D}" presName="rect1" presStyleLbl="alignAcc1" presStyleIdx="0" presStyleCnt="1"/>
      <dgm:spPr/>
      <dgm:t>
        <a:bodyPr/>
        <a:lstStyle/>
        <a:p>
          <a:endParaRPr lang="ru-RU"/>
        </a:p>
      </dgm:t>
    </dgm:pt>
    <dgm:pt modelId="{4FA0C765-2881-43F1-ADC8-91B19B917F21}" type="pres">
      <dgm:prSet presAssocID="{4E266535-6A10-47F2-BB5D-20A30146A12D}" presName="rect1ParTxNoCh" presStyleLbl="alignAcc1" presStyleIdx="0" presStyleCnt="1">
        <dgm:presLayoutVars>
          <dgm:chMax val="1"/>
          <dgm:bulletEnabled val="1"/>
        </dgm:presLayoutVars>
      </dgm:prSet>
      <dgm:spPr/>
      <dgm:t>
        <a:bodyPr/>
        <a:lstStyle/>
        <a:p>
          <a:endParaRPr lang="ru-RU"/>
        </a:p>
      </dgm:t>
    </dgm:pt>
  </dgm:ptLst>
  <dgm:cxnLst>
    <dgm:cxn modelId="{82F2183D-7A2A-44F9-9DFE-4A9B648A14D7}" type="presOf" srcId="{4E266535-6A10-47F2-BB5D-20A30146A12D}" destId="{4FA0C765-2881-43F1-ADC8-91B19B917F21}" srcOrd="1" destOrd="0" presId="urn:microsoft.com/office/officeart/2005/8/layout/target3"/>
    <dgm:cxn modelId="{F5E8436E-69AF-4457-B331-E77D13689FCC}" srcId="{01DA4E89-9245-46A2-BD6E-B5660F73E14D}" destId="{4E266535-6A10-47F2-BB5D-20A30146A12D}" srcOrd="0" destOrd="0" parTransId="{2A203C5A-B67F-4977-BB18-F65EEFF7C54B}" sibTransId="{6DCFCB81-FC14-4997-8D95-91D7B5417C38}"/>
    <dgm:cxn modelId="{654A8927-5CDA-426F-AFED-1B3B92437816}" type="presOf" srcId="{4E266535-6A10-47F2-BB5D-20A30146A12D}" destId="{0B972F02-DAAC-4677-A34E-0DB861B5D613}" srcOrd="0" destOrd="0" presId="urn:microsoft.com/office/officeart/2005/8/layout/target3"/>
    <dgm:cxn modelId="{56451185-8BCF-49FA-9211-945323946FEC}" type="presOf" srcId="{01DA4E89-9245-46A2-BD6E-B5660F73E14D}" destId="{8ADF24B4-55A4-46A0-A16F-CE55AE21E857}" srcOrd="0" destOrd="0" presId="urn:microsoft.com/office/officeart/2005/8/layout/target3"/>
    <dgm:cxn modelId="{9E1BBA9F-56EE-4B39-84EE-C2B95739F2CA}" type="presParOf" srcId="{8ADF24B4-55A4-46A0-A16F-CE55AE21E857}" destId="{541852D0-A81A-4F7A-9A3D-03A0DD43F2E7}" srcOrd="0" destOrd="0" presId="urn:microsoft.com/office/officeart/2005/8/layout/target3"/>
    <dgm:cxn modelId="{6833E1AF-3F2A-4369-B58A-DFF4A84C5FEA}" type="presParOf" srcId="{8ADF24B4-55A4-46A0-A16F-CE55AE21E857}" destId="{3B7244A8-D6C2-42B7-A749-7053E5C13476}" srcOrd="1" destOrd="0" presId="urn:microsoft.com/office/officeart/2005/8/layout/target3"/>
    <dgm:cxn modelId="{D3197E8F-826C-4DA0-BBF3-320709F041C6}" type="presParOf" srcId="{8ADF24B4-55A4-46A0-A16F-CE55AE21E857}" destId="{0B972F02-DAAC-4677-A34E-0DB861B5D613}" srcOrd="2" destOrd="0" presId="urn:microsoft.com/office/officeart/2005/8/layout/target3"/>
    <dgm:cxn modelId="{CEF6B05B-A625-45D3-B3BB-57A0F3848BC0}" type="presParOf" srcId="{8ADF24B4-55A4-46A0-A16F-CE55AE21E857}" destId="{4FA0C765-2881-43F1-ADC8-91B19B917F21}" srcOrd="3" destOrd="0" presId="urn:microsoft.com/office/officeart/2005/8/layout/targe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10C3A23-A736-4C90-B61A-A0ACB38BB952}"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ru-RU"/>
        </a:p>
      </dgm:t>
    </dgm:pt>
    <dgm:pt modelId="{98051F72-7EBB-4926-8E41-0198E967E980}">
      <dgm:prSet custT="1"/>
      <dgm:spPr/>
      <dgm:t>
        <a:bodyPr/>
        <a:lstStyle/>
        <a:p>
          <a:pPr rtl="0"/>
          <a:r>
            <a:rPr lang="ms-MY" sz="6600" dirty="0" smtClean="0">
              <a:latin typeface="Arial" panose="020B0604020202020204" pitchFamily="34" charset="0"/>
              <a:cs typeface="Arial" panose="020B0604020202020204" pitchFamily="34" charset="0"/>
            </a:rPr>
            <a:t>7. NATO qanday tashkilot?</a:t>
          </a:r>
          <a:endParaRPr lang="ru-RU" sz="6600" dirty="0">
            <a:latin typeface="Arial" panose="020B0604020202020204" pitchFamily="34" charset="0"/>
            <a:cs typeface="Arial" panose="020B0604020202020204" pitchFamily="34" charset="0"/>
          </a:endParaRPr>
        </a:p>
      </dgm:t>
    </dgm:pt>
    <dgm:pt modelId="{C1272231-D2E5-497A-A671-815AE0ED1C06}" type="parTrans" cxnId="{A7BB7446-A4F6-45BF-AB7D-61EBC8061035}">
      <dgm:prSet/>
      <dgm:spPr/>
      <dgm:t>
        <a:bodyPr/>
        <a:lstStyle/>
        <a:p>
          <a:endParaRPr lang="ru-RU"/>
        </a:p>
      </dgm:t>
    </dgm:pt>
    <dgm:pt modelId="{7CAA9CCA-6F33-4B7B-A856-D148EEA8ED33}" type="sibTrans" cxnId="{A7BB7446-A4F6-45BF-AB7D-61EBC8061035}">
      <dgm:prSet/>
      <dgm:spPr/>
      <dgm:t>
        <a:bodyPr/>
        <a:lstStyle/>
        <a:p>
          <a:endParaRPr lang="ru-RU"/>
        </a:p>
      </dgm:t>
    </dgm:pt>
    <dgm:pt modelId="{DFDBA7B5-763E-47E9-B76B-A048DD7C0830}" type="pres">
      <dgm:prSet presAssocID="{210C3A23-A736-4C90-B61A-A0ACB38BB952}" presName="linearFlow" presStyleCnt="0">
        <dgm:presLayoutVars>
          <dgm:dir/>
          <dgm:resizeHandles val="exact"/>
        </dgm:presLayoutVars>
      </dgm:prSet>
      <dgm:spPr/>
      <dgm:t>
        <a:bodyPr/>
        <a:lstStyle/>
        <a:p>
          <a:endParaRPr lang="ru-RU"/>
        </a:p>
      </dgm:t>
    </dgm:pt>
    <dgm:pt modelId="{998DEB8E-4183-47CF-9736-27A1E17C8E96}" type="pres">
      <dgm:prSet presAssocID="{98051F72-7EBB-4926-8E41-0198E967E980}" presName="composite" presStyleCnt="0"/>
      <dgm:spPr/>
    </dgm:pt>
    <dgm:pt modelId="{2982E6BF-1345-4A86-B21A-F5DD1E56B499}" type="pres">
      <dgm:prSet presAssocID="{98051F72-7EBB-4926-8E41-0198E967E980}" presName="imgShp" presStyleLbl="fgImgPlace1" presStyleIdx="0" presStyleCnt="1" custLinFactNeighborX="-14388" custLinFactNeighborY="-1136"/>
      <dgm:spPr>
        <a:blipFill rotWithShape="1">
          <a:blip xmlns:r="http://schemas.openxmlformats.org/officeDocument/2006/relationships" r:embed="rId1"/>
          <a:stretch>
            <a:fillRect/>
          </a:stretch>
        </a:blipFill>
      </dgm:spPr>
    </dgm:pt>
    <dgm:pt modelId="{2CE6A6EA-B612-4E29-9C60-20D302F3525E}" type="pres">
      <dgm:prSet presAssocID="{98051F72-7EBB-4926-8E41-0198E967E980}" presName="txShp" presStyleLbl="node1" presStyleIdx="0" presStyleCnt="1" custLinFactNeighborX="796" custLinFactNeighborY="-1396">
        <dgm:presLayoutVars>
          <dgm:bulletEnabled val="1"/>
        </dgm:presLayoutVars>
      </dgm:prSet>
      <dgm:spPr/>
      <dgm:t>
        <a:bodyPr/>
        <a:lstStyle/>
        <a:p>
          <a:endParaRPr lang="ru-RU"/>
        </a:p>
      </dgm:t>
    </dgm:pt>
  </dgm:ptLst>
  <dgm:cxnLst>
    <dgm:cxn modelId="{1572EF08-2AEA-4DDD-8DAC-395E44EB03CD}" type="presOf" srcId="{210C3A23-A736-4C90-B61A-A0ACB38BB952}" destId="{DFDBA7B5-763E-47E9-B76B-A048DD7C0830}" srcOrd="0" destOrd="0" presId="urn:microsoft.com/office/officeart/2005/8/layout/vList3"/>
    <dgm:cxn modelId="{A7BB7446-A4F6-45BF-AB7D-61EBC8061035}" srcId="{210C3A23-A736-4C90-B61A-A0ACB38BB952}" destId="{98051F72-7EBB-4926-8E41-0198E967E980}" srcOrd="0" destOrd="0" parTransId="{C1272231-D2E5-497A-A671-815AE0ED1C06}" sibTransId="{7CAA9CCA-6F33-4B7B-A856-D148EEA8ED33}"/>
    <dgm:cxn modelId="{3CB6BEB3-C35F-4F98-865D-60A6094A9A02}" type="presOf" srcId="{98051F72-7EBB-4926-8E41-0198E967E980}" destId="{2CE6A6EA-B612-4E29-9C60-20D302F3525E}" srcOrd="0" destOrd="0" presId="urn:microsoft.com/office/officeart/2005/8/layout/vList3"/>
    <dgm:cxn modelId="{9291FAF6-9FAA-49BE-BB4E-5FD69B7B7092}" type="presParOf" srcId="{DFDBA7B5-763E-47E9-B76B-A048DD7C0830}" destId="{998DEB8E-4183-47CF-9736-27A1E17C8E96}" srcOrd="0" destOrd="0" presId="urn:microsoft.com/office/officeart/2005/8/layout/vList3"/>
    <dgm:cxn modelId="{7205D1A1-BB0C-479F-A790-E70A66E92FA4}" type="presParOf" srcId="{998DEB8E-4183-47CF-9736-27A1E17C8E96}" destId="{2982E6BF-1345-4A86-B21A-F5DD1E56B499}" srcOrd="0" destOrd="0" presId="urn:microsoft.com/office/officeart/2005/8/layout/vList3"/>
    <dgm:cxn modelId="{1A1B5604-A5F6-4FB5-A52F-FD582976A605}" type="presParOf" srcId="{998DEB8E-4183-47CF-9736-27A1E17C8E96}" destId="{2CE6A6EA-B612-4E29-9C60-20D302F3525E}" srcOrd="1" destOrd="0" presId="urn:microsoft.com/office/officeart/2005/8/layout/v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F0FDFE4-4F9D-4037-B7BA-5841EB34B328}"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ru-RU"/>
        </a:p>
      </dgm:t>
    </dgm:pt>
    <dgm:pt modelId="{711BC9DF-67C9-4AF8-B352-156A6885A1FD}">
      <dgm:prSet custT="1"/>
      <dgm:spPr/>
      <dgm:t>
        <a:bodyPr/>
        <a:lstStyle/>
        <a:p>
          <a:pPr marL="541338" indent="360363" algn="l" rtl="0">
            <a:lnSpc>
              <a:spcPct val="100000"/>
            </a:lnSpc>
          </a:pPr>
          <a:r>
            <a:rPr lang="ms-MY" sz="3600" dirty="0" smtClean="0">
              <a:solidFill>
                <a:srgbClr val="002060"/>
              </a:solidFill>
              <a:latin typeface="Arial" panose="020B0604020202020204" pitchFamily="34" charset="0"/>
              <a:cs typeface="Arial" panose="020B0604020202020204" pitchFamily="34" charset="0"/>
            </a:rPr>
            <a:t>7.</a:t>
          </a:r>
          <a:r>
            <a:rPr lang="ms-MY" sz="3600" b="1" dirty="0" smtClean="0">
              <a:solidFill>
                <a:srgbClr val="002060"/>
              </a:solidFill>
              <a:latin typeface="Arial" panose="020B0604020202020204" pitchFamily="34" charset="0"/>
              <a:cs typeface="Arial" panose="020B0604020202020204" pitchFamily="34" charset="0"/>
            </a:rPr>
            <a:t> NATO </a:t>
          </a:r>
          <a:r>
            <a:rPr lang="ms-MY" sz="3600" dirty="0" smtClean="0">
              <a:solidFill>
                <a:srgbClr val="002060"/>
              </a:solidFill>
              <a:latin typeface="Arial" panose="020B0604020202020204" pitchFamily="34" charset="0"/>
              <a:cs typeface="Arial" panose="020B0604020202020204" pitchFamily="34" charset="0"/>
            </a:rPr>
            <a:t>– ayrim Yevropa va Shimoliy  Amerika davlatlari   tomonidan  ikkinchi  jahon urushidan so‘ng  1949-yil aprelida tashkil topgan Shimoliy Atlantika Shartnomasi harbiy-siyosiy ittifoqi.</a:t>
          </a:r>
          <a:endParaRPr lang="ru-RU" sz="3600" dirty="0">
            <a:solidFill>
              <a:srgbClr val="002060"/>
            </a:solidFill>
            <a:latin typeface="Arial" panose="020B0604020202020204" pitchFamily="34" charset="0"/>
            <a:cs typeface="Arial" panose="020B0604020202020204" pitchFamily="34" charset="0"/>
          </a:endParaRPr>
        </a:p>
      </dgm:t>
    </dgm:pt>
    <dgm:pt modelId="{1B09EC6D-A4EE-4D07-BCA7-16C16963EB2D}" type="parTrans" cxnId="{281E072D-9D00-431D-972C-86A0524AFCA6}">
      <dgm:prSet/>
      <dgm:spPr/>
      <dgm:t>
        <a:bodyPr/>
        <a:lstStyle/>
        <a:p>
          <a:endParaRPr lang="ru-RU"/>
        </a:p>
      </dgm:t>
    </dgm:pt>
    <dgm:pt modelId="{0849B687-AA87-48E4-BEC2-B414B43205FC}" type="sibTrans" cxnId="{281E072D-9D00-431D-972C-86A0524AFCA6}">
      <dgm:prSet/>
      <dgm:spPr/>
      <dgm:t>
        <a:bodyPr/>
        <a:lstStyle/>
        <a:p>
          <a:endParaRPr lang="ru-RU"/>
        </a:p>
      </dgm:t>
    </dgm:pt>
    <dgm:pt modelId="{22524018-5019-431C-92A2-3FC2CB7DA7F0}" type="pres">
      <dgm:prSet presAssocID="{3F0FDFE4-4F9D-4037-B7BA-5841EB34B328}" presName="linearFlow" presStyleCnt="0">
        <dgm:presLayoutVars>
          <dgm:dir/>
          <dgm:resizeHandles val="exact"/>
        </dgm:presLayoutVars>
      </dgm:prSet>
      <dgm:spPr/>
      <dgm:t>
        <a:bodyPr/>
        <a:lstStyle/>
        <a:p>
          <a:endParaRPr lang="ru-RU"/>
        </a:p>
      </dgm:t>
    </dgm:pt>
    <dgm:pt modelId="{C0546A17-9126-4E1A-9D5E-A05595AE167A}" type="pres">
      <dgm:prSet presAssocID="{711BC9DF-67C9-4AF8-B352-156A6885A1FD}" presName="composite" presStyleCnt="0"/>
      <dgm:spPr/>
    </dgm:pt>
    <dgm:pt modelId="{825D18DC-9B77-4DEF-81DB-C22EA22428B8}" type="pres">
      <dgm:prSet presAssocID="{711BC9DF-67C9-4AF8-B352-156A6885A1FD}" presName="imgShp" presStyleLbl="fgImgPlace1" presStyleIdx="0" presStyleCnt="1" custScaleX="113040" custScaleY="114694" custLinFactNeighborX="-22133" custLinFactNeighborY="3613"/>
      <dgm:spPr>
        <a:blipFill rotWithShape="1">
          <a:blip xmlns:r="http://schemas.openxmlformats.org/officeDocument/2006/relationships" r:embed="rId1"/>
          <a:stretch>
            <a:fillRect/>
          </a:stretch>
        </a:blipFill>
      </dgm:spPr>
    </dgm:pt>
    <dgm:pt modelId="{7EE5261E-F78E-4D71-97A7-301FE936FE97}" type="pres">
      <dgm:prSet presAssocID="{711BC9DF-67C9-4AF8-B352-156A6885A1FD}" presName="txShp" presStyleLbl="node1" presStyleIdx="0" presStyleCnt="1" custScaleX="137722" custScaleY="130326" custLinFactNeighborX="2094" custLinFactNeighborY="975">
        <dgm:presLayoutVars>
          <dgm:bulletEnabled val="1"/>
        </dgm:presLayoutVars>
      </dgm:prSet>
      <dgm:spPr/>
      <dgm:t>
        <a:bodyPr/>
        <a:lstStyle/>
        <a:p>
          <a:endParaRPr lang="ru-RU"/>
        </a:p>
      </dgm:t>
    </dgm:pt>
  </dgm:ptLst>
  <dgm:cxnLst>
    <dgm:cxn modelId="{9445AC4F-4016-4A10-9ACA-37C8ADA6470D}" type="presOf" srcId="{711BC9DF-67C9-4AF8-B352-156A6885A1FD}" destId="{7EE5261E-F78E-4D71-97A7-301FE936FE97}" srcOrd="0" destOrd="0" presId="urn:microsoft.com/office/officeart/2005/8/layout/vList3"/>
    <dgm:cxn modelId="{281E072D-9D00-431D-972C-86A0524AFCA6}" srcId="{3F0FDFE4-4F9D-4037-B7BA-5841EB34B328}" destId="{711BC9DF-67C9-4AF8-B352-156A6885A1FD}" srcOrd="0" destOrd="0" parTransId="{1B09EC6D-A4EE-4D07-BCA7-16C16963EB2D}" sibTransId="{0849B687-AA87-48E4-BEC2-B414B43205FC}"/>
    <dgm:cxn modelId="{C1747F43-1CD9-4F7B-8A38-0E7D77928095}" type="presOf" srcId="{3F0FDFE4-4F9D-4037-B7BA-5841EB34B328}" destId="{22524018-5019-431C-92A2-3FC2CB7DA7F0}" srcOrd="0" destOrd="0" presId="urn:microsoft.com/office/officeart/2005/8/layout/vList3"/>
    <dgm:cxn modelId="{04B36499-D627-4310-80E4-011991A21ACA}" type="presParOf" srcId="{22524018-5019-431C-92A2-3FC2CB7DA7F0}" destId="{C0546A17-9126-4E1A-9D5E-A05595AE167A}" srcOrd="0" destOrd="0" presId="urn:microsoft.com/office/officeart/2005/8/layout/vList3"/>
    <dgm:cxn modelId="{DC1BBC52-1283-481E-9D05-43488A0A591C}" type="presParOf" srcId="{C0546A17-9126-4E1A-9D5E-A05595AE167A}" destId="{825D18DC-9B77-4DEF-81DB-C22EA22428B8}" srcOrd="0" destOrd="0" presId="urn:microsoft.com/office/officeart/2005/8/layout/vList3"/>
    <dgm:cxn modelId="{DB3B7FC7-43BE-4377-9A09-4DE850E46E54}" type="presParOf" srcId="{C0546A17-9126-4E1A-9D5E-A05595AE167A}" destId="{7EE5261E-F78E-4D71-97A7-301FE936FE97}" srcOrd="1" destOrd="0" presId="urn:microsoft.com/office/officeart/2005/8/layout/v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878B7EA3-49CB-4233-AA1C-80E906381EC9}"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ru-RU"/>
        </a:p>
      </dgm:t>
    </dgm:pt>
    <dgm:pt modelId="{192050A1-EDF0-4A80-AC81-A72FAF934621}">
      <dgm:prSet/>
      <dgm:spPr/>
      <dgm:t>
        <a:bodyPr/>
        <a:lstStyle/>
        <a:p>
          <a:pPr algn="l" rtl="0">
            <a:lnSpc>
              <a:spcPct val="100000"/>
            </a:lnSpc>
          </a:pPr>
          <a:r>
            <a:rPr lang="ms-MY" dirty="0" smtClean="0">
              <a:solidFill>
                <a:srgbClr val="002060"/>
              </a:solidFill>
              <a:latin typeface="Arial" panose="020B0604020202020204" pitchFamily="34" charset="0"/>
              <a:cs typeface="Arial" panose="020B0604020202020204" pitchFamily="34" charset="0"/>
            </a:rPr>
            <a:t>8. Ikkinchi jahon urushi SSSR uchun  qanday yakunlandi?</a:t>
          </a:r>
          <a:endParaRPr lang="ru-RU" dirty="0">
            <a:solidFill>
              <a:srgbClr val="002060"/>
            </a:solidFill>
            <a:latin typeface="Arial" panose="020B0604020202020204" pitchFamily="34" charset="0"/>
            <a:cs typeface="Arial" panose="020B0604020202020204" pitchFamily="34" charset="0"/>
          </a:endParaRPr>
        </a:p>
      </dgm:t>
    </dgm:pt>
    <dgm:pt modelId="{BDA9FFAA-E65B-4C16-AE58-0AFEEF521F00}" type="parTrans" cxnId="{CBCF212F-951E-43D6-AB51-0C6ABAEFB000}">
      <dgm:prSet/>
      <dgm:spPr/>
      <dgm:t>
        <a:bodyPr/>
        <a:lstStyle/>
        <a:p>
          <a:endParaRPr lang="ru-RU"/>
        </a:p>
      </dgm:t>
    </dgm:pt>
    <dgm:pt modelId="{909BEB79-1FCA-47BA-B24D-D45D452C67F3}" type="sibTrans" cxnId="{CBCF212F-951E-43D6-AB51-0C6ABAEFB000}">
      <dgm:prSet/>
      <dgm:spPr/>
      <dgm:t>
        <a:bodyPr/>
        <a:lstStyle/>
        <a:p>
          <a:endParaRPr lang="ru-RU"/>
        </a:p>
      </dgm:t>
    </dgm:pt>
    <dgm:pt modelId="{DF5BE0B2-7503-4077-B63B-9CE2059FBA65}" type="pres">
      <dgm:prSet presAssocID="{878B7EA3-49CB-4233-AA1C-80E906381EC9}" presName="linearFlow" presStyleCnt="0">
        <dgm:presLayoutVars>
          <dgm:dir/>
          <dgm:resizeHandles val="exact"/>
        </dgm:presLayoutVars>
      </dgm:prSet>
      <dgm:spPr/>
      <dgm:t>
        <a:bodyPr/>
        <a:lstStyle/>
        <a:p>
          <a:endParaRPr lang="ru-RU"/>
        </a:p>
      </dgm:t>
    </dgm:pt>
    <dgm:pt modelId="{F16B33A8-6571-47C7-99EF-083D627B631C}" type="pres">
      <dgm:prSet presAssocID="{192050A1-EDF0-4A80-AC81-A72FAF934621}" presName="composite" presStyleCnt="0"/>
      <dgm:spPr/>
    </dgm:pt>
    <dgm:pt modelId="{6F650BCA-5112-4909-B4D6-409F2BB349EF}" type="pres">
      <dgm:prSet presAssocID="{192050A1-EDF0-4A80-AC81-A72FAF934621}" presName="imgShp" presStyleLbl="fgImgPlace1" presStyleIdx="0" presStyleCnt="1" custLinFactNeighborX="-17783"/>
      <dgm:spPr>
        <a:blipFill rotWithShape="1">
          <a:blip xmlns:r="http://schemas.openxmlformats.org/officeDocument/2006/relationships" r:embed="rId1"/>
          <a:stretch>
            <a:fillRect/>
          </a:stretch>
        </a:blipFill>
      </dgm:spPr>
    </dgm:pt>
    <dgm:pt modelId="{D5A163FC-C074-4AB1-945F-28C6FC3D73E7}" type="pres">
      <dgm:prSet presAssocID="{192050A1-EDF0-4A80-AC81-A72FAF934621}" presName="txShp" presStyleLbl="node1" presStyleIdx="0" presStyleCnt="1" custScaleX="126239" custScaleY="126849" custLinFactNeighborX="5972" custLinFactNeighborY="1186">
        <dgm:presLayoutVars>
          <dgm:bulletEnabled val="1"/>
        </dgm:presLayoutVars>
      </dgm:prSet>
      <dgm:spPr/>
      <dgm:t>
        <a:bodyPr/>
        <a:lstStyle/>
        <a:p>
          <a:endParaRPr lang="ru-RU"/>
        </a:p>
      </dgm:t>
    </dgm:pt>
  </dgm:ptLst>
  <dgm:cxnLst>
    <dgm:cxn modelId="{2F3A2A68-CF8D-400F-AE24-37CAEC4688B9}" type="presOf" srcId="{192050A1-EDF0-4A80-AC81-A72FAF934621}" destId="{D5A163FC-C074-4AB1-945F-28C6FC3D73E7}" srcOrd="0" destOrd="0" presId="urn:microsoft.com/office/officeart/2005/8/layout/vList3"/>
    <dgm:cxn modelId="{BD26FB8C-DB3F-4F90-92B5-BD74C20AE46F}" type="presOf" srcId="{878B7EA3-49CB-4233-AA1C-80E906381EC9}" destId="{DF5BE0B2-7503-4077-B63B-9CE2059FBA65}" srcOrd="0" destOrd="0" presId="urn:microsoft.com/office/officeart/2005/8/layout/vList3"/>
    <dgm:cxn modelId="{CBCF212F-951E-43D6-AB51-0C6ABAEFB000}" srcId="{878B7EA3-49CB-4233-AA1C-80E906381EC9}" destId="{192050A1-EDF0-4A80-AC81-A72FAF934621}" srcOrd="0" destOrd="0" parTransId="{BDA9FFAA-E65B-4C16-AE58-0AFEEF521F00}" sibTransId="{909BEB79-1FCA-47BA-B24D-D45D452C67F3}"/>
    <dgm:cxn modelId="{F665B743-3193-4D58-A8CB-1F68B066C08B}" type="presParOf" srcId="{DF5BE0B2-7503-4077-B63B-9CE2059FBA65}" destId="{F16B33A8-6571-47C7-99EF-083D627B631C}" srcOrd="0" destOrd="0" presId="urn:microsoft.com/office/officeart/2005/8/layout/vList3"/>
    <dgm:cxn modelId="{C98F3FB1-4F02-4715-BC4A-316330EB4545}" type="presParOf" srcId="{F16B33A8-6571-47C7-99EF-083D627B631C}" destId="{6F650BCA-5112-4909-B4D6-409F2BB349EF}" srcOrd="0" destOrd="0" presId="urn:microsoft.com/office/officeart/2005/8/layout/vList3"/>
    <dgm:cxn modelId="{2F3E5E1A-3E13-4848-BAE6-432BD96344F0}" type="presParOf" srcId="{F16B33A8-6571-47C7-99EF-083D627B631C}" destId="{D5A163FC-C074-4AB1-945F-28C6FC3D73E7}" srcOrd="1" destOrd="0" presId="urn:microsoft.com/office/officeart/2005/8/layout/v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3B9D2F4-F34F-415E-9DCA-00B4FBE7D807}"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ru-RU"/>
        </a:p>
      </dgm:t>
    </dgm:pt>
    <dgm:pt modelId="{362B5BC7-B0EB-4300-86C5-27214132411E}">
      <dgm:prSet custT="1"/>
      <dgm:spPr>
        <a:solidFill>
          <a:schemeClr val="accent2">
            <a:lumMod val="60000"/>
            <a:lumOff val="40000"/>
          </a:schemeClr>
        </a:solidFill>
      </dgm:spPr>
      <dgm:t>
        <a:bodyPr/>
        <a:lstStyle/>
        <a:p>
          <a:pPr algn="l" rtl="0">
            <a:lnSpc>
              <a:spcPct val="100000"/>
            </a:lnSpc>
          </a:pPr>
          <a:r>
            <a:rPr lang="ms-MY" sz="2800" dirty="0" smtClean="0">
              <a:solidFill>
                <a:srgbClr val="002060"/>
              </a:solidFill>
              <a:latin typeface="Arial" panose="020B0604020202020204" pitchFamily="34" charset="0"/>
              <a:cs typeface="Arial" panose="020B0604020202020204" pitchFamily="34" charset="0"/>
            </a:rPr>
            <a:t>    8. Sovet xalqlariga juda katta kulfat olib kelgan  Ikkinchi  jahon  urushida SSSR eng ko‘p - 27 mln. sovet fuqarolari halok bo‘ldi, 12,5 mln. kishi   nogiron bo‘lib  qoldi,  mamlakat  juda  katta moddiy  zarar ko‘rdi.  Xalqaro miqyosda SSSRning roli keskin oshganligiga, u dunyoning qudratli davlatlaridan   biriga   aylanganiga   qaramasdan,   urush   sovet xalqi uchun  juda  qimmatga  tushdi.  Shunchalar  ko‘p hudud  vayron qilindiki,  ularni  tiklash   bir   necha   o‘n  yillarga   cho‘zilishi  mumkin   edi. </a:t>
          </a:r>
          <a:endParaRPr lang="ru-RU" sz="2800" dirty="0">
            <a:solidFill>
              <a:srgbClr val="002060"/>
            </a:solidFill>
            <a:latin typeface="Arial" panose="020B0604020202020204" pitchFamily="34" charset="0"/>
            <a:cs typeface="Arial" panose="020B0604020202020204" pitchFamily="34" charset="0"/>
          </a:endParaRPr>
        </a:p>
      </dgm:t>
    </dgm:pt>
    <dgm:pt modelId="{7C23F460-2D51-4D76-B4EE-241E482659F8}" type="parTrans" cxnId="{00B51AC4-7C08-4361-9023-0E4B4ABEEF94}">
      <dgm:prSet/>
      <dgm:spPr/>
      <dgm:t>
        <a:bodyPr/>
        <a:lstStyle/>
        <a:p>
          <a:endParaRPr lang="ru-RU"/>
        </a:p>
      </dgm:t>
    </dgm:pt>
    <dgm:pt modelId="{99FB7666-EB79-4EE3-84CA-81254F1AA1D7}" type="sibTrans" cxnId="{00B51AC4-7C08-4361-9023-0E4B4ABEEF94}">
      <dgm:prSet/>
      <dgm:spPr/>
      <dgm:t>
        <a:bodyPr/>
        <a:lstStyle/>
        <a:p>
          <a:endParaRPr lang="ru-RU"/>
        </a:p>
      </dgm:t>
    </dgm:pt>
    <dgm:pt modelId="{BDA7FE13-DAF7-458B-9594-6EBB90FDE08E}" type="pres">
      <dgm:prSet presAssocID="{B3B9D2F4-F34F-415E-9DCA-00B4FBE7D807}" presName="Name0" presStyleCnt="0">
        <dgm:presLayoutVars>
          <dgm:dir/>
          <dgm:resizeHandles val="exact"/>
        </dgm:presLayoutVars>
      </dgm:prSet>
      <dgm:spPr/>
      <dgm:t>
        <a:bodyPr/>
        <a:lstStyle/>
        <a:p>
          <a:endParaRPr lang="ru-RU"/>
        </a:p>
      </dgm:t>
    </dgm:pt>
    <dgm:pt modelId="{0653EB2D-60DD-4A95-A4ED-5BE0F4D7A039}" type="pres">
      <dgm:prSet presAssocID="{362B5BC7-B0EB-4300-86C5-27214132411E}" presName="node" presStyleLbl="node1" presStyleIdx="0" presStyleCnt="1" custScaleX="100098">
        <dgm:presLayoutVars>
          <dgm:bulletEnabled val="1"/>
        </dgm:presLayoutVars>
      </dgm:prSet>
      <dgm:spPr/>
      <dgm:t>
        <a:bodyPr/>
        <a:lstStyle/>
        <a:p>
          <a:endParaRPr lang="ru-RU"/>
        </a:p>
      </dgm:t>
    </dgm:pt>
  </dgm:ptLst>
  <dgm:cxnLst>
    <dgm:cxn modelId="{5EC7AF07-6932-4DD4-B174-393B818B17FB}" type="presOf" srcId="{362B5BC7-B0EB-4300-86C5-27214132411E}" destId="{0653EB2D-60DD-4A95-A4ED-5BE0F4D7A039}" srcOrd="0" destOrd="0" presId="urn:microsoft.com/office/officeart/2005/8/layout/hList6"/>
    <dgm:cxn modelId="{00B51AC4-7C08-4361-9023-0E4B4ABEEF94}" srcId="{B3B9D2F4-F34F-415E-9DCA-00B4FBE7D807}" destId="{362B5BC7-B0EB-4300-86C5-27214132411E}" srcOrd="0" destOrd="0" parTransId="{7C23F460-2D51-4D76-B4EE-241E482659F8}" sibTransId="{99FB7666-EB79-4EE3-84CA-81254F1AA1D7}"/>
    <dgm:cxn modelId="{95A0948E-0DA8-4CE8-8C08-3977725DD20D}" type="presOf" srcId="{B3B9D2F4-F34F-415E-9DCA-00B4FBE7D807}" destId="{BDA7FE13-DAF7-458B-9594-6EBB90FDE08E}" srcOrd="0" destOrd="0" presId="urn:microsoft.com/office/officeart/2005/8/layout/hList6"/>
    <dgm:cxn modelId="{11AF5643-E2A6-44A1-9762-C0FB78DBD76D}" type="presParOf" srcId="{BDA7FE13-DAF7-458B-9594-6EBB90FDE08E}" destId="{0653EB2D-60DD-4A95-A4ED-5BE0F4D7A039}" srcOrd="0" destOrd="0" presId="urn:microsoft.com/office/officeart/2005/8/layout/h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27B1B4E4-1BB4-465C-8B0B-F01F69732A6F}" type="doc">
      <dgm:prSet loTypeId="urn:microsoft.com/office/officeart/2005/8/layout/hList7" loCatId="list" qsTypeId="urn:microsoft.com/office/officeart/2005/8/quickstyle/simple1" qsCatId="simple" csTypeId="urn:microsoft.com/office/officeart/2005/8/colors/accent1_2" csCatId="accent1" phldr="1"/>
      <dgm:spPr/>
      <dgm:t>
        <a:bodyPr/>
        <a:lstStyle/>
        <a:p>
          <a:endParaRPr lang="ru-RU"/>
        </a:p>
      </dgm:t>
    </dgm:pt>
    <dgm:pt modelId="{5C4DDBD9-B8F7-41FD-A1E3-7DABE759A117}">
      <dgm:prSet custT="1"/>
      <dgm:spPr/>
      <dgm:t>
        <a:bodyPr/>
        <a:lstStyle/>
        <a:p>
          <a:pPr rtl="0">
            <a:lnSpc>
              <a:spcPct val="100000"/>
            </a:lnSpc>
          </a:pPr>
          <a:r>
            <a:rPr lang="ms-MY" sz="3600" dirty="0" smtClean="0">
              <a:solidFill>
                <a:srgbClr val="002060"/>
              </a:solidFill>
              <a:latin typeface="Arial" panose="020B0604020202020204" pitchFamily="34" charset="0"/>
              <a:cs typeface="Arial" panose="020B0604020202020204" pitchFamily="34" charset="0"/>
            </a:rPr>
            <a:t>9. KPSSning XX syezdida Stalin shaxsiga  sig‘inishning  fosh  etilishi ijtimoiy  ongga  qanday  ta’sir ko‘rsatdi?</a:t>
          </a:r>
          <a:endParaRPr lang="ru-RU" sz="3600" dirty="0">
            <a:solidFill>
              <a:srgbClr val="002060"/>
            </a:solidFill>
            <a:latin typeface="Arial" panose="020B0604020202020204" pitchFamily="34" charset="0"/>
            <a:cs typeface="Arial" panose="020B0604020202020204" pitchFamily="34" charset="0"/>
          </a:endParaRPr>
        </a:p>
      </dgm:t>
    </dgm:pt>
    <dgm:pt modelId="{B10455BB-3C5A-4E33-B949-2975C8C510BD}" type="parTrans" cxnId="{CFCE8A66-3380-468F-9B48-54F236DDE8A7}">
      <dgm:prSet/>
      <dgm:spPr/>
      <dgm:t>
        <a:bodyPr/>
        <a:lstStyle/>
        <a:p>
          <a:endParaRPr lang="ru-RU"/>
        </a:p>
      </dgm:t>
    </dgm:pt>
    <dgm:pt modelId="{C8A01B94-C576-4C4D-AE1B-7C456050E7C8}" type="sibTrans" cxnId="{CFCE8A66-3380-468F-9B48-54F236DDE8A7}">
      <dgm:prSet/>
      <dgm:spPr/>
      <dgm:t>
        <a:bodyPr/>
        <a:lstStyle/>
        <a:p>
          <a:endParaRPr lang="ru-RU"/>
        </a:p>
      </dgm:t>
    </dgm:pt>
    <dgm:pt modelId="{E1F117F2-2ED5-4A49-BB5B-504FB6E40AAF}" type="pres">
      <dgm:prSet presAssocID="{27B1B4E4-1BB4-465C-8B0B-F01F69732A6F}" presName="Name0" presStyleCnt="0">
        <dgm:presLayoutVars>
          <dgm:dir/>
          <dgm:resizeHandles val="exact"/>
        </dgm:presLayoutVars>
      </dgm:prSet>
      <dgm:spPr/>
      <dgm:t>
        <a:bodyPr/>
        <a:lstStyle/>
        <a:p>
          <a:endParaRPr lang="ru-RU"/>
        </a:p>
      </dgm:t>
    </dgm:pt>
    <dgm:pt modelId="{7F314CB6-5C8D-4560-9437-18E62AA44A2D}" type="pres">
      <dgm:prSet presAssocID="{27B1B4E4-1BB4-465C-8B0B-F01F69732A6F}" presName="fgShape" presStyleLbl="fgShp" presStyleIdx="0" presStyleCnt="1"/>
      <dgm:spPr/>
    </dgm:pt>
    <dgm:pt modelId="{9C1212BE-F944-494A-816A-EBBDA5EBE5A4}" type="pres">
      <dgm:prSet presAssocID="{27B1B4E4-1BB4-465C-8B0B-F01F69732A6F}" presName="linComp" presStyleCnt="0"/>
      <dgm:spPr/>
    </dgm:pt>
    <dgm:pt modelId="{8837ECDD-5AA9-4E41-8FB1-13D4534E5E67}" type="pres">
      <dgm:prSet presAssocID="{5C4DDBD9-B8F7-41FD-A1E3-7DABE759A117}" presName="compNode" presStyleCnt="0"/>
      <dgm:spPr/>
    </dgm:pt>
    <dgm:pt modelId="{120F12A0-E11D-45A8-9E60-F88B8BD9F188}" type="pres">
      <dgm:prSet presAssocID="{5C4DDBD9-B8F7-41FD-A1E3-7DABE759A117}" presName="bkgdShape" presStyleLbl="node1" presStyleIdx="0" presStyleCnt="1"/>
      <dgm:spPr/>
      <dgm:t>
        <a:bodyPr/>
        <a:lstStyle/>
        <a:p>
          <a:endParaRPr lang="ru-RU"/>
        </a:p>
      </dgm:t>
    </dgm:pt>
    <dgm:pt modelId="{46E1D91D-2AF3-4BA4-842D-B55BC5DDD693}" type="pres">
      <dgm:prSet presAssocID="{5C4DDBD9-B8F7-41FD-A1E3-7DABE759A117}" presName="nodeTx" presStyleLbl="node1" presStyleIdx="0" presStyleCnt="1">
        <dgm:presLayoutVars>
          <dgm:bulletEnabled val="1"/>
        </dgm:presLayoutVars>
      </dgm:prSet>
      <dgm:spPr/>
      <dgm:t>
        <a:bodyPr/>
        <a:lstStyle/>
        <a:p>
          <a:endParaRPr lang="ru-RU"/>
        </a:p>
      </dgm:t>
    </dgm:pt>
    <dgm:pt modelId="{5875DE61-9471-4DFB-9FB4-AC34F07F362A}" type="pres">
      <dgm:prSet presAssocID="{5C4DDBD9-B8F7-41FD-A1E3-7DABE759A117}" presName="invisiNode" presStyleLbl="node1" presStyleIdx="0" presStyleCnt="1"/>
      <dgm:spPr/>
    </dgm:pt>
    <dgm:pt modelId="{7E5AB64B-57F2-4959-BB90-06B8525FFD48}" type="pres">
      <dgm:prSet presAssocID="{5C4DDBD9-B8F7-41FD-A1E3-7DABE759A117}" presName="imagNode" presStyleLbl="fgImgPlace1" presStyleIdx="0" presStyleCnt="1"/>
      <dgm:spPr>
        <a:blipFill rotWithShape="1">
          <a:blip xmlns:r="http://schemas.openxmlformats.org/officeDocument/2006/relationships" r:embed="rId1"/>
          <a:stretch>
            <a:fillRect/>
          </a:stretch>
        </a:blipFill>
      </dgm:spPr>
    </dgm:pt>
  </dgm:ptLst>
  <dgm:cxnLst>
    <dgm:cxn modelId="{F1CFCF7F-20C6-4E79-B81B-ACA88EA5BDE6}" type="presOf" srcId="{27B1B4E4-1BB4-465C-8B0B-F01F69732A6F}" destId="{E1F117F2-2ED5-4A49-BB5B-504FB6E40AAF}" srcOrd="0" destOrd="0" presId="urn:microsoft.com/office/officeart/2005/8/layout/hList7"/>
    <dgm:cxn modelId="{CFCE8A66-3380-468F-9B48-54F236DDE8A7}" srcId="{27B1B4E4-1BB4-465C-8B0B-F01F69732A6F}" destId="{5C4DDBD9-B8F7-41FD-A1E3-7DABE759A117}" srcOrd="0" destOrd="0" parTransId="{B10455BB-3C5A-4E33-B949-2975C8C510BD}" sibTransId="{C8A01B94-C576-4C4D-AE1B-7C456050E7C8}"/>
    <dgm:cxn modelId="{02D17B04-2EE0-4173-958B-1A1A28A06754}" type="presOf" srcId="{5C4DDBD9-B8F7-41FD-A1E3-7DABE759A117}" destId="{120F12A0-E11D-45A8-9E60-F88B8BD9F188}" srcOrd="0" destOrd="0" presId="urn:microsoft.com/office/officeart/2005/8/layout/hList7"/>
    <dgm:cxn modelId="{4815B7FC-9117-4D9E-A869-E9FE3629002C}" type="presOf" srcId="{5C4DDBD9-B8F7-41FD-A1E3-7DABE759A117}" destId="{46E1D91D-2AF3-4BA4-842D-B55BC5DDD693}" srcOrd="1" destOrd="0" presId="urn:microsoft.com/office/officeart/2005/8/layout/hList7"/>
    <dgm:cxn modelId="{071866C5-B87F-4BBB-BE40-714D0489EEFB}" type="presParOf" srcId="{E1F117F2-2ED5-4A49-BB5B-504FB6E40AAF}" destId="{7F314CB6-5C8D-4560-9437-18E62AA44A2D}" srcOrd="0" destOrd="0" presId="urn:microsoft.com/office/officeart/2005/8/layout/hList7"/>
    <dgm:cxn modelId="{8DD922EB-7E50-45B5-8DD2-0513B6EA2A35}" type="presParOf" srcId="{E1F117F2-2ED5-4A49-BB5B-504FB6E40AAF}" destId="{9C1212BE-F944-494A-816A-EBBDA5EBE5A4}" srcOrd="1" destOrd="0" presId="urn:microsoft.com/office/officeart/2005/8/layout/hList7"/>
    <dgm:cxn modelId="{5E48BA8C-6302-4AF0-A414-B02332B2A5E4}" type="presParOf" srcId="{9C1212BE-F944-494A-816A-EBBDA5EBE5A4}" destId="{8837ECDD-5AA9-4E41-8FB1-13D4534E5E67}" srcOrd="0" destOrd="0" presId="urn:microsoft.com/office/officeart/2005/8/layout/hList7"/>
    <dgm:cxn modelId="{AF4E2F1E-EF1F-44C1-86B6-B6D616AC8BF5}" type="presParOf" srcId="{8837ECDD-5AA9-4E41-8FB1-13D4534E5E67}" destId="{120F12A0-E11D-45A8-9E60-F88B8BD9F188}" srcOrd="0" destOrd="0" presId="urn:microsoft.com/office/officeart/2005/8/layout/hList7"/>
    <dgm:cxn modelId="{36ADA1A0-B1EF-4FF5-B645-4EB136DD167C}" type="presParOf" srcId="{8837ECDD-5AA9-4E41-8FB1-13D4534E5E67}" destId="{46E1D91D-2AF3-4BA4-842D-B55BC5DDD693}" srcOrd="1" destOrd="0" presId="urn:microsoft.com/office/officeart/2005/8/layout/hList7"/>
    <dgm:cxn modelId="{F73DB92B-132D-4208-929B-2B3C1DA9AEF7}" type="presParOf" srcId="{8837ECDD-5AA9-4E41-8FB1-13D4534E5E67}" destId="{5875DE61-9471-4DFB-9FB4-AC34F07F362A}" srcOrd="2" destOrd="0" presId="urn:microsoft.com/office/officeart/2005/8/layout/hList7"/>
    <dgm:cxn modelId="{BDF3EABD-509C-43CB-9A87-4D4C70B36CE4}" type="presParOf" srcId="{8837ECDD-5AA9-4E41-8FB1-13D4534E5E67}" destId="{7E5AB64B-57F2-4959-BB90-06B8525FFD48}" srcOrd="3" destOrd="0" presId="urn:microsoft.com/office/officeart/2005/8/layout/hList7"/>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96E3C65C-EDC6-4545-ADAE-C5976F7E951F}"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ru-RU"/>
        </a:p>
      </dgm:t>
    </dgm:pt>
    <dgm:pt modelId="{280A568D-795B-4833-A10C-6ED31638B24C}">
      <dgm:prSet custT="1"/>
      <dgm:spPr>
        <a:solidFill>
          <a:schemeClr val="accent6">
            <a:lumMod val="40000"/>
            <a:lumOff val="60000"/>
          </a:schemeClr>
        </a:solidFill>
      </dgm:spPr>
      <dgm:t>
        <a:bodyPr/>
        <a:lstStyle/>
        <a:p>
          <a:pPr marL="0" marR="0" lvl="0" indent="0" defTabSz="914400" rtl="0" eaLnBrk="1" fontAlgn="auto" latinLnBrk="0" hangingPunct="1">
            <a:lnSpc>
              <a:spcPct val="100000"/>
            </a:lnSpc>
            <a:spcBef>
              <a:spcPts val="0"/>
            </a:spcBef>
            <a:spcAft>
              <a:spcPts val="0"/>
            </a:spcAft>
            <a:buClrTx/>
            <a:buSzTx/>
            <a:buFontTx/>
            <a:buNone/>
            <a:tabLst/>
            <a:defRPr/>
          </a:pPr>
          <a:r>
            <a:rPr lang="ms-MY" sz="2400" dirty="0" smtClean="0">
              <a:solidFill>
                <a:srgbClr val="002060"/>
              </a:solidFill>
              <a:latin typeface="Arial" panose="020B0604020202020204" pitchFamily="34" charset="0"/>
              <a:cs typeface="Arial" panose="020B0604020202020204" pitchFamily="34" charset="0"/>
            </a:rPr>
            <a:t>Jamiyatni  siyosiy  liberallashtirish   boshlandi</a:t>
          </a:r>
          <a:endParaRPr lang="ru-RU" sz="2400" dirty="0" smtClean="0">
            <a:solidFill>
              <a:srgbClr val="002060"/>
            </a:solidFill>
            <a:latin typeface="Arial" panose="020B0604020202020204" pitchFamily="34" charset="0"/>
            <a:cs typeface="Arial" panose="020B0604020202020204" pitchFamily="34" charset="0"/>
          </a:endParaRPr>
        </a:p>
        <a:p>
          <a:pPr lvl="0" defTabSz="800100" rtl="0">
            <a:lnSpc>
              <a:spcPct val="100000"/>
            </a:lnSpc>
            <a:spcBef>
              <a:spcPct val="0"/>
            </a:spcBef>
            <a:spcAft>
              <a:spcPct val="35000"/>
            </a:spcAft>
          </a:pPr>
          <a:r>
            <a:rPr lang="ms-MY" sz="2400" dirty="0" smtClean="0">
              <a:solidFill>
                <a:srgbClr val="002060"/>
              </a:solidFill>
              <a:latin typeface="Arial" panose="020B0604020202020204" pitchFamily="34" charset="0"/>
              <a:cs typeface="Arial" panose="020B0604020202020204" pitchFamily="34" charset="0"/>
            </a:rPr>
            <a:t>1956-yil   fevralda KPSS XX syezdida  N. Xrushchyov  «Shaxsga  sig‘inish va uning oqibatlari to‘g‘risida» nutq  bilan  chiqdi </a:t>
          </a:r>
          <a:endParaRPr lang="ru-RU" sz="2400" dirty="0">
            <a:solidFill>
              <a:srgbClr val="002060"/>
            </a:solidFill>
            <a:latin typeface="Arial" panose="020B0604020202020204" pitchFamily="34" charset="0"/>
            <a:cs typeface="Arial" panose="020B0604020202020204" pitchFamily="34" charset="0"/>
          </a:endParaRPr>
        </a:p>
      </dgm:t>
    </dgm:pt>
    <dgm:pt modelId="{87E81838-72AC-41FB-A446-3F25D357A8FD}" type="parTrans" cxnId="{9C2AF173-7BAA-4012-98A9-BD77DA862115}">
      <dgm:prSet/>
      <dgm:spPr/>
      <dgm:t>
        <a:bodyPr/>
        <a:lstStyle/>
        <a:p>
          <a:endParaRPr lang="ru-RU"/>
        </a:p>
      </dgm:t>
    </dgm:pt>
    <dgm:pt modelId="{F0FD4880-DA2E-490D-915C-870A65E34B91}" type="sibTrans" cxnId="{9C2AF173-7BAA-4012-98A9-BD77DA862115}">
      <dgm:prSet/>
      <dgm:spPr/>
      <dgm:t>
        <a:bodyPr/>
        <a:lstStyle/>
        <a:p>
          <a:endParaRPr lang="ru-RU"/>
        </a:p>
      </dgm:t>
    </dgm:pt>
    <dgm:pt modelId="{163FA1D3-547B-4EC2-934C-C06B70E804FB}">
      <dgm:prSet custT="1"/>
      <dgm:spPr>
        <a:solidFill>
          <a:schemeClr val="accent4">
            <a:lumMod val="40000"/>
            <a:lumOff val="60000"/>
          </a:schemeClr>
        </a:solidFill>
      </dgm:spPr>
      <dgm:t>
        <a:bodyPr/>
        <a:lstStyle/>
        <a:p>
          <a:pPr rtl="0">
            <a:lnSpc>
              <a:spcPct val="100000"/>
            </a:lnSpc>
          </a:pPr>
          <a:r>
            <a:rPr lang="ms-MY" sz="2400" dirty="0" smtClean="0">
              <a:solidFill>
                <a:srgbClr val="002060"/>
              </a:solidFill>
              <a:latin typeface="Arial" panose="020B0604020202020204" pitchFamily="34" charset="0"/>
              <a:cs typeface="Arial" panose="020B0604020202020204" pitchFamily="34" charset="0"/>
            </a:rPr>
            <a:t>Sovet  totalitar   davlatining   xarakterini, Stalin va  uning sheriklari amalga   oshirgan   jinoyatlarni   ochib   tashladi, shaxsga  sig‘inishning  mohiyati  va  ko‘lamini  anglash  jarayonini boshlab berdi.  </a:t>
          </a:r>
          <a:endParaRPr lang="ru-RU" sz="2400" dirty="0">
            <a:solidFill>
              <a:srgbClr val="002060"/>
            </a:solidFill>
            <a:latin typeface="Arial" panose="020B0604020202020204" pitchFamily="34" charset="0"/>
            <a:cs typeface="Arial" panose="020B0604020202020204" pitchFamily="34" charset="0"/>
          </a:endParaRPr>
        </a:p>
      </dgm:t>
    </dgm:pt>
    <dgm:pt modelId="{8F69DE7B-6207-4257-8AE8-F076C58E5282}" type="parTrans" cxnId="{36AA1EC0-B166-4446-B27D-CF553653EC99}">
      <dgm:prSet/>
      <dgm:spPr/>
      <dgm:t>
        <a:bodyPr/>
        <a:lstStyle/>
        <a:p>
          <a:endParaRPr lang="ru-RU"/>
        </a:p>
      </dgm:t>
    </dgm:pt>
    <dgm:pt modelId="{6618EE9C-7760-4BF4-939B-FED0DDC2B83C}" type="sibTrans" cxnId="{36AA1EC0-B166-4446-B27D-CF553653EC99}">
      <dgm:prSet/>
      <dgm:spPr/>
      <dgm:t>
        <a:bodyPr/>
        <a:lstStyle/>
        <a:p>
          <a:endParaRPr lang="ru-RU"/>
        </a:p>
      </dgm:t>
    </dgm:pt>
    <dgm:pt modelId="{DA80D29C-D57E-440B-B69A-244DE2CC7A82}">
      <dgm:prSet custT="1"/>
      <dgm:spPr>
        <a:solidFill>
          <a:schemeClr val="accent2">
            <a:lumMod val="40000"/>
            <a:lumOff val="60000"/>
          </a:schemeClr>
        </a:solidFill>
      </dgm:spPr>
      <dgm:t>
        <a:bodyPr/>
        <a:lstStyle/>
        <a:p>
          <a:pPr rtl="0">
            <a:lnSpc>
              <a:spcPct val="100000"/>
            </a:lnSpc>
          </a:pPr>
          <a:r>
            <a:rPr lang="ms-MY" sz="2000" dirty="0" smtClean="0">
              <a:solidFill>
                <a:srgbClr val="002060"/>
              </a:solidFill>
              <a:latin typeface="Arial" panose="020B0604020202020204" pitchFamily="34" charset="0"/>
              <a:cs typeface="Arial" panose="020B0604020202020204" pitchFamily="34" charset="0"/>
            </a:rPr>
            <a:t>Jamiyatda  bu   muammolar   keng miqyosda  muhokama  qilina  boshlandi.  Stalin  davrida  qatag‘on qilinganlarni oqlash  jarayoni  ommaviy  tus oldi. XX  syezd xalqaro  kommunistik  harakatning inqirozini  boshlab  berdi  va sotsialistik tizim oxirigacha  bu  inqirozdan  chiqa olmadi</a:t>
          </a:r>
          <a:r>
            <a:rPr lang="ms-MY" sz="2000" dirty="0" smtClean="0">
              <a:solidFill>
                <a:srgbClr val="002060"/>
              </a:solidFill>
            </a:rPr>
            <a:t>.</a:t>
          </a:r>
          <a:endParaRPr lang="ru-RU" sz="2000" dirty="0">
            <a:solidFill>
              <a:srgbClr val="002060"/>
            </a:solidFill>
          </a:endParaRPr>
        </a:p>
      </dgm:t>
    </dgm:pt>
    <dgm:pt modelId="{6750A13E-7053-466F-B0F7-3C22FA03E20A}" type="parTrans" cxnId="{0994F2C1-E9DA-4D93-9D8B-7B3F5F6FA815}">
      <dgm:prSet/>
      <dgm:spPr/>
      <dgm:t>
        <a:bodyPr/>
        <a:lstStyle/>
        <a:p>
          <a:endParaRPr lang="ru-RU"/>
        </a:p>
      </dgm:t>
    </dgm:pt>
    <dgm:pt modelId="{50FED310-1ACF-4225-88AF-4F5F3349BA7D}" type="sibTrans" cxnId="{0994F2C1-E9DA-4D93-9D8B-7B3F5F6FA815}">
      <dgm:prSet/>
      <dgm:spPr/>
      <dgm:t>
        <a:bodyPr/>
        <a:lstStyle/>
        <a:p>
          <a:endParaRPr lang="ru-RU"/>
        </a:p>
      </dgm:t>
    </dgm:pt>
    <dgm:pt modelId="{923C9F17-3FF7-47DC-98DE-95E66BBC47D6}" type="pres">
      <dgm:prSet presAssocID="{96E3C65C-EDC6-4545-ADAE-C5976F7E951F}" presName="Name0" presStyleCnt="0">
        <dgm:presLayoutVars>
          <dgm:dir/>
          <dgm:resizeHandles val="exact"/>
        </dgm:presLayoutVars>
      </dgm:prSet>
      <dgm:spPr/>
      <dgm:t>
        <a:bodyPr/>
        <a:lstStyle/>
        <a:p>
          <a:endParaRPr lang="ru-RU"/>
        </a:p>
      </dgm:t>
    </dgm:pt>
    <dgm:pt modelId="{2039127C-BD3C-419D-859B-ACA49FBF6ADC}" type="pres">
      <dgm:prSet presAssocID="{280A568D-795B-4833-A10C-6ED31638B24C}" presName="node" presStyleLbl="node1" presStyleIdx="0" presStyleCnt="3">
        <dgm:presLayoutVars>
          <dgm:bulletEnabled val="1"/>
        </dgm:presLayoutVars>
      </dgm:prSet>
      <dgm:spPr/>
      <dgm:t>
        <a:bodyPr/>
        <a:lstStyle/>
        <a:p>
          <a:endParaRPr lang="ru-RU"/>
        </a:p>
      </dgm:t>
    </dgm:pt>
    <dgm:pt modelId="{F5A158A9-B471-44B6-91BB-6DF8B5C6E05D}" type="pres">
      <dgm:prSet presAssocID="{F0FD4880-DA2E-490D-915C-870A65E34B91}" presName="sibTrans" presStyleCnt="0"/>
      <dgm:spPr/>
    </dgm:pt>
    <dgm:pt modelId="{F45F5E58-EEA3-40D8-BE8A-25BCD5152110}" type="pres">
      <dgm:prSet presAssocID="{163FA1D3-547B-4EC2-934C-C06B70E804FB}" presName="node" presStyleLbl="node1" presStyleIdx="1" presStyleCnt="3">
        <dgm:presLayoutVars>
          <dgm:bulletEnabled val="1"/>
        </dgm:presLayoutVars>
      </dgm:prSet>
      <dgm:spPr/>
      <dgm:t>
        <a:bodyPr/>
        <a:lstStyle/>
        <a:p>
          <a:endParaRPr lang="ru-RU"/>
        </a:p>
      </dgm:t>
    </dgm:pt>
    <dgm:pt modelId="{6A418FEE-03E9-4D23-9526-1EF22D0AF455}" type="pres">
      <dgm:prSet presAssocID="{6618EE9C-7760-4BF4-939B-FED0DDC2B83C}" presName="sibTrans" presStyleCnt="0"/>
      <dgm:spPr/>
    </dgm:pt>
    <dgm:pt modelId="{37FCDEC5-79B0-40E0-B570-41A312332781}" type="pres">
      <dgm:prSet presAssocID="{DA80D29C-D57E-440B-B69A-244DE2CC7A82}" presName="node" presStyleLbl="node1" presStyleIdx="2" presStyleCnt="3">
        <dgm:presLayoutVars>
          <dgm:bulletEnabled val="1"/>
        </dgm:presLayoutVars>
      </dgm:prSet>
      <dgm:spPr/>
      <dgm:t>
        <a:bodyPr/>
        <a:lstStyle/>
        <a:p>
          <a:endParaRPr lang="ru-RU"/>
        </a:p>
      </dgm:t>
    </dgm:pt>
  </dgm:ptLst>
  <dgm:cxnLst>
    <dgm:cxn modelId="{E184C82C-D232-4455-8FDC-72F3532685E5}" type="presOf" srcId="{163FA1D3-547B-4EC2-934C-C06B70E804FB}" destId="{F45F5E58-EEA3-40D8-BE8A-25BCD5152110}" srcOrd="0" destOrd="0" presId="urn:microsoft.com/office/officeart/2005/8/layout/hList6"/>
    <dgm:cxn modelId="{9E5C7DD4-182D-4908-9441-F8166D7D8F16}" type="presOf" srcId="{96E3C65C-EDC6-4545-ADAE-C5976F7E951F}" destId="{923C9F17-3FF7-47DC-98DE-95E66BBC47D6}" srcOrd="0" destOrd="0" presId="urn:microsoft.com/office/officeart/2005/8/layout/hList6"/>
    <dgm:cxn modelId="{FF7DF90A-2B33-4D65-BA06-69CAC2FA4DFA}" type="presOf" srcId="{DA80D29C-D57E-440B-B69A-244DE2CC7A82}" destId="{37FCDEC5-79B0-40E0-B570-41A312332781}" srcOrd="0" destOrd="0" presId="urn:microsoft.com/office/officeart/2005/8/layout/hList6"/>
    <dgm:cxn modelId="{9C2AF173-7BAA-4012-98A9-BD77DA862115}" srcId="{96E3C65C-EDC6-4545-ADAE-C5976F7E951F}" destId="{280A568D-795B-4833-A10C-6ED31638B24C}" srcOrd="0" destOrd="0" parTransId="{87E81838-72AC-41FB-A446-3F25D357A8FD}" sibTransId="{F0FD4880-DA2E-490D-915C-870A65E34B91}"/>
    <dgm:cxn modelId="{36AA1EC0-B166-4446-B27D-CF553653EC99}" srcId="{96E3C65C-EDC6-4545-ADAE-C5976F7E951F}" destId="{163FA1D3-547B-4EC2-934C-C06B70E804FB}" srcOrd="1" destOrd="0" parTransId="{8F69DE7B-6207-4257-8AE8-F076C58E5282}" sibTransId="{6618EE9C-7760-4BF4-939B-FED0DDC2B83C}"/>
    <dgm:cxn modelId="{A281CBA6-CE52-49FB-B139-07E8E408308C}" type="presOf" srcId="{280A568D-795B-4833-A10C-6ED31638B24C}" destId="{2039127C-BD3C-419D-859B-ACA49FBF6ADC}" srcOrd="0" destOrd="0" presId="urn:microsoft.com/office/officeart/2005/8/layout/hList6"/>
    <dgm:cxn modelId="{0994F2C1-E9DA-4D93-9D8B-7B3F5F6FA815}" srcId="{96E3C65C-EDC6-4545-ADAE-C5976F7E951F}" destId="{DA80D29C-D57E-440B-B69A-244DE2CC7A82}" srcOrd="2" destOrd="0" parTransId="{6750A13E-7053-466F-B0F7-3C22FA03E20A}" sibTransId="{50FED310-1ACF-4225-88AF-4F5F3349BA7D}"/>
    <dgm:cxn modelId="{EE43DADF-F46C-42A1-9A12-693B51EBC5A2}" type="presParOf" srcId="{923C9F17-3FF7-47DC-98DE-95E66BBC47D6}" destId="{2039127C-BD3C-419D-859B-ACA49FBF6ADC}" srcOrd="0" destOrd="0" presId="urn:microsoft.com/office/officeart/2005/8/layout/hList6"/>
    <dgm:cxn modelId="{F59C3AA2-C911-4324-AE3A-1CB6BB0F12BC}" type="presParOf" srcId="{923C9F17-3FF7-47DC-98DE-95E66BBC47D6}" destId="{F5A158A9-B471-44B6-91BB-6DF8B5C6E05D}" srcOrd="1" destOrd="0" presId="urn:microsoft.com/office/officeart/2005/8/layout/hList6"/>
    <dgm:cxn modelId="{B97BBE58-7058-4BD0-BCA5-1B5925B35D60}" type="presParOf" srcId="{923C9F17-3FF7-47DC-98DE-95E66BBC47D6}" destId="{F45F5E58-EEA3-40D8-BE8A-25BCD5152110}" srcOrd="2" destOrd="0" presId="urn:microsoft.com/office/officeart/2005/8/layout/hList6"/>
    <dgm:cxn modelId="{B07305D3-1E67-4013-8ACB-77A1D4FDD5A0}" type="presParOf" srcId="{923C9F17-3FF7-47DC-98DE-95E66BBC47D6}" destId="{6A418FEE-03E9-4D23-9526-1EF22D0AF455}" srcOrd="3" destOrd="0" presId="urn:microsoft.com/office/officeart/2005/8/layout/hList6"/>
    <dgm:cxn modelId="{4CA54D48-57C2-4C8E-8470-EB1FD9DF650F}" type="presParOf" srcId="{923C9F17-3FF7-47DC-98DE-95E66BBC47D6}" destId="{37FCDEC5-79B0-40E0-B570-41A312332781}" srcOrd="4" destOrd="0" presId="urn:microsoft.com/office/officeart/2005/8/layout/h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10E48207-9ACA-4D71-86B2-7EEFAA9852B9}"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ru-RU"/>
        </a:p>
      </dgm:t>
    </dgm:pt>
    <dgm:pt modelId="{E2A8AA32-5766-41A7-9820-F3BC12A9ECA1}">
      <dgm:prSet custT="1"/>
      <dgm:spPr>
        <a:solidFill>
          <a:schemeClr val="accent3">
            <a:lumMod val="40000"/>
            <a:lumOff val="60000"/>
          </a:schemeClr>
        </a:solidFill>
      </dgm:spPr>
      <dgm:t>
        <a:bodyPr/>
        <a:lstStyle/>
        <a:p>
          <a:pPr marL="269875" indent="90488" algn="l" rtl="0">
            <a:lnSpc>
              <a:spcPct val="100000"/>
            </a:lnSpc>
          </a:pPr>
          <a:r>
            <a:rPr lang="ms-MY" sz="4800" dirty="0" smtClean="0">
              <a:solidFill>
                <a:srgbClr val="002060"/>
              </a:solidFill>
              <a:latin typeface="Arial" panose="020B0604020202020204" pitchFamily="34" charset="0"/>
              <a:cs typeface="Arial" panose="020B0604020202020204" pitchFamily="34" charset="0"/>
            </a:rPr>
            <a:t>10. “Iliqlik” davrida SSSR iqtisodiy rivojlanishida qanday yangi tendensiyalar paydo bo‘ldi?</a:t>
          </a:r>
          <a:endParaRPr lang="ru-RU" sz="4800" dirty="0">
            <a:solidFill>
              <a:srgbClr val="002060"/>
            </a:solidFill>
            <a:latin typeface="Arial" panose="020B0604020202020204" pitchFamily="34" charset="0"/>
            <a:cs typeface="Arial" panose="020B0604020202020204" pitchFamily="34" charset="0"/>
          </a:endParaRPr>
        </a:p>
      </dgm:t>
    </dgm:pt>
    <dgm:pt modelId="{4EE9D5EE-AE86-49A2-B093-D494A06F46C3}" type="parTrans" cxnId="{C54FA726-5DD5-4B2C-8A49-59F64A3E0BAE}">
      <dgm:prSet/>
      <dgm:spPr/>
      <dgm:t>
        <a:bodyPr/>
        <a:lstStyle/>
        <a:p>
          <a:endParaRPr lang="ru-RU"/>
        </a:p>
      </dgm:t>
    </dgm:pt>
    <dgm:pt modelId="{01370A33-8582-4F51-B7B3-FAE55927860D}" type="sibTrans" cxnId="{C54FA726-5DD5-4B2C-8A49-59F64A3E0BAE}">
      <dgm:prSet/>
      <dgm:spPr/>
      <dgm:t>
        <a:bodyPr/>
        <a:lstStyle/>
        <a:p>
          <a:endParaRPr lang="ru-RU"/>
        </a:p>
      </dgm:t>
    </dgm:pt>
    <dgm:pt modelId="{C970ED97-07E6-48FF-BE93-6F0B7E631E74}" type="pres">
      <dgm:prSet presAssocID="{10E48207-9ACA-4D71-86B2-7EEFAA9852B9}" presName="linearFlow" presStyleCnt="0">
        <dgm:presLayoutVars>
          <dgm:dir/>
          <dgm:resizeHandles val="exact"/>
        </dgm:presLayoutVars>
      </dgm:prSet>
      <dgm:spPr/>
      <dgm:t>
        <a:bodyPr/>
        <a:lstStyle/>
        <a:p>
          <a:endParaRPr lang="ru-RU"/>
        </a:p>
      </dgm:t>
    </dgm:pt>
    <dgm:pt modelId="{F8651225-B01E-4685-9F44-4726C911FAA0}" type="pres">
      <dgm:prSet presAssocID="{E2A8AA32-5766-41A7-9820-F3BC12A9ECA1}" presName="composite" presStyleCnt="0"/>
      <dgm:spPr/>
    </dgm:pt>
    <dgm:pt modelId="{A837CED5-8957-4F8C-ACE5-1E6FDC5E598C}" type="pres">
      <dgm:prSet presAssocID="{E2A8AA32-5766-41A7-9820-F3BC12A9ECA1}" presName="imgShp" presStyleLbl="fgImgPlace1" presStyleIdx="0" presStyleCnt="1" custScaleX="101894" custScaleY="102961"/>
      <dgm:spPr>
        <a:blipFill rotWithShape="1">
          <a:blip xmlns:r="http://schemas.openxmlformats.org/officeDocument/2006/relationships" r:embed="rId1"/>
          <a:stretch>
            <a:fillRect/>
          </a:stretch>
        </a:blipFill>
      </dgm:spPr>
    </dgm:pt>
    <dgm:pt modelId="{A7BE0B3D-3368-4E6C-A38E-ADF4862E8AEA}" type="pres">
      <dgm:prSet presAssocID="{E2A8AA32-5766-41A7-9820-F3BC12A9ECA1}" presName="txShp" presStyleLbl="node1" presStyleIdx="0" presStyleCnt="1" custScaleX="137989" custScaleY="149124" custLinFactNeighborX="6569" custLinFactNeighborY="396">
        <dgm:presLayoutVars>
          <dgm:bulletEnabled val="1"/>
        </dgm:presLayoutVars>
      </dgm:prSet>
      <dgm:spPr/>
      <dgm:t>
        <a:bodyPr/>
        <a:lstStyle/>
        <a:p>
          <a:endParaRPr lang="ru-RU"/>
        </a:p>
      </dgm:t>
    </dgm:pt>
  </dgm:ptLst>
  <dgm:cxnLst>
    <dgm:cxn modelId="{A9ECA255-272D-41BA-A7DD-D2B8FB4CAE79}" type="presOf" srcId="{10E48207-9ACA-4D71-86B2-7EEFAA9852B9}" destId="{C970ED97-07E6-48FF-BE93-6F0B7E631E74}" srcOrd="0" destOrd="0" presId="urn:microsoft.com/office/officeart/2005/8/layout/vList3"/>
    <dgm:cxn modelId="{C54FA726-5DD5-4B2C-8A49-59F64A3E0BAE}" srcId="{10E48207-9ACA-4D71-86B2-7EEFAA9852B9}" destId="{E2A8AA32-5766-41A7-9820-F3BC12A9ECA1}" srcOrd="0" destOrd="0" parTransId="{4EE9D5EE-AE86-49A2-B093-D494A06F46C3}" sibTransId="{01370A33-8582-4F51-B7B3-FAE55927860D}"/>
    <dgm:cxn modelId="{F8EE454C-2A97-4488-AFC5-4C2590A49989}" type="presOf" srcId="{E2A8AA32-5766-41A7-9820-F3BC12A9ECA1}" destId="{A7BE0B3D-3368-4E6C-A38E-ADF4862E8AEA}" srcOrd="0" destOrd="0" presId="urn:microsoft.com/office/officeart/2005/8/layout/vList3"/>
    <dgm:cxn modelId="{46CEE6C1-A5EB-4A63-9D64-4CF671ACF353}" type="presParOf" srcId="{C970ED97-07E6-48FF-BE93-6F0B7E631E74}" destId="{F8651225-B01E-4685-9F44-4726C911FAA0}" srcOrd="0" destOrd="0" presId="urn:microsoft.com/office/officeart/2005/8/layout/vList3"/>
    <dgm:cxn modelId="{2A366642-F06E-436F-AC8B-FFC18E3A6376}" type="presParOf" srcId="{F8651225-B01E-4685-9F44-4726C911FAA0}" destId="{A837CED5-8957-4F8C-ACE5-1E6FDC5E598C}" srcOrd="0" destOrd="0" presId="urn:microsoft.com/office/officeart/2005/8/layout/vList3"/>
    <dgm:cxn modelId="{545AD963-2A44-49D2-9594-019136A58C32}" type="presParOf" srcId="{F8651225-B01E-4685-9F44-4726C911FAA0}" destId="{A7BE0B3D-3368-4E6C-A38E-ADF4862E8AEA}" srcOrd="1" destOrd="0" presId="urn:microsoft.com/office/officeart/2005/8/layout/v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ECFAD61F-6069-4A38-B373-6637A1E9A1E0}"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ru-RU"/>
        </a:p>
      </dgm:t>
    </dgm:pt>
    <dgm:pt modelId="{E3C36105-40A5-46EF-8F9E-8DC2597E8B5D}">
      <dgm:prSet/>
      <dgm:spPr>
        <a:solidFill>
          <a:schemeClr val="accent1">
            <a:lumMod val="20000"/>
            <a:lumOff val="80000"/>
          </a:schemeClr>
        </a:solidFill>
      </dgm:spPr>
      <dgm:t>
        <a:bodyPr/>
        <a:lstStyle/>
        <a:p>
          <a:pPr rtl="0">
            <a:lnSpc>
              <a:spcPct val="100000"/>
            </a:lnSpc>
          </a:pPr>
          <a:r>
            <a:rPr lang="ms-MY" dirty="0" smtClean="0">
              <a:solidFill>
                <a:srgbClr val="002060"/>
              </a:solidFill>
              <a:latin typeface="Arial" panose="020B0604020202020204" pitchFamily="34" charset="0"/>
              <a:cs typeface="Arial" panose="020B0604020202020204" pitchFamily="34" charset="0"/>
            </a:rPr>
            <a:t>10. Bu  davrda sovet totalitar tuzumini isloh qilish  bo‘yicha  bir  qator  ishlar  amalga  oshirildi. Xalq iste’mol buyumlari ishlab  chiqarish  ko‘paydi,  uy-joylar  qurilishi jadallashdi, maoshlar oshirildi. Oziq-ovqat muammosini hal qilish uchun  qishloq   xo‘jaligi  solig‘ini   pasaytirish,  boqimanda   qarzlardan  voz kechish,  kolxozchilarning  tomorqalarini  kengaytirish,   qishloq xo‘jalik mahsulotlariga davlat  xarid narxlarini va  kolxoz  bozori  imkoniyatlarini oshirish, shuningdek,  qishloqqa  texnika yetkazib  berish uchun kapital  mablag‘larni  ko‘paytirish  ko‘zda tutildi.   Qozog‘iston,   Sibir va  Volga bo‘yidagi  qo‘riq va  bo‘z yerlarni o‘zlashtirish  g‘alla yetishtirishni tez ko‘paytirishning  muhim omili  sifatida  qaraldi.  Natijada 1950-yillarning  ikkinchi yarmida qishloq  xo‘jaligi mahsulotlarini ishlab chiqarish  keskin o‘sdi.</a:t>
          </a:r>
          <a:endParaRPr lang="ru-RU" dirty="0">
            <a:solidFill>
              <a:srgbClr val="002060"/>
            </a:solidFill>
            <a:latin typeface="Arial" panose="020B0604020202020204" pitchFamily="34" charset="0"/>
            <a:cs typeface="Arial" panose="020B0604020202020204" pitchFamily="34" charset="0"/>
          </a:endParaRPr>
        </a:p>
      </dgm:t>
    </dgm:pt>
    <dgm:pt modelId="{49786DA9-61BD-4705-B32C-5E84B6380A27}" type="parTrans" cxnId="{AF796055-8629-4615-BF3C-BC97CE63A2CF}">
      <dgm:prSet/>
      <dgm:spPr/>
      <dgm:t>
        <a:bodyPr/>
        <a:lstStyle/>
        <a:p>
          <a:endParaRPr lang="ru-RU"/>
        </a:p>
      </dgm:t>
    </dgm:pt>
    <dgm:pt modelId="{DD59F982-E078-4131-B82D-377E53A4CFC9}" type="sibTrans" cxnId="{AF796055-8629-4615-BF3C-BC97CE63A2CF}">
      <dgm:prSet/>
      <dgm:spPr/>
      <dgm:t>
        <a:bodyPr/>
        <a:lstStyle/>
        <a:p>
          <a:endParaRPr lang="ru-RU"/>
        </a:p>
      </dgm:t>
    </dgm:pt>
    <dgm:pt modelId="{564D1CB1-8FEB-4BE5-946F-5B2B8E7F9410}" type="pres">
      <dgm:prSet presAssocID="{ECFAD61F-6069-4A38-B373-6637A1E9A1E0}" presName="linearFlow" presStyleCnt="0">
        <dgm:presLayoutVars>
          <dgm:dir/>
          <dgm:resizeHandles val="exact"/>
        </dgm:presLayoutVars>
      </dgm:prSet>
      <dgm:spPr/>
      <dgm:t>
        <a:bodyPr/>
        <a:lstStyle/>
        <a:p>
          <a:endParaRPr lang="ru-RU"/>
        </a:p>
      </dgm:t>
    </dgm:pt>
    <dgm:pt modelId="{36B58B4D-5696-4378-8912-CED37AE3A8CD}" type="pres">
      <dgm:prSet presAssocID="{E3C36105-40A5-46EF-8F9E-8DC2597E8B5D}" presName="composite" presStyleCnt="0"/>
      <dgm:spPr/>
    </dgm:pt>
    <dgm:pt modelId="{F0F73810-C952-456A-85A8-924E2B243685}" type="pres">
      <dgm:prSet presAssocID="{E3C36105-40A5-46EF-8F9E-8DC2597E8B5D}" presName="imgShp" presStyleLbl="fgImgPlace1" presStyleIdx="0" presStyleCnt="1" custLinFactNeighborX="-27598" custLinFactNeighborY="-790"/>
      <dgm:spPr>
        <a:blipFill rotWithShape="1">
          <a:blip xmlns:r="http://schemas.openxmlformats.org/officeDocument/2006/relationships" r:embed="rId1"/>
          <a:stretch>
            <a:fillRect/>
          </a:stretch>
        </a:blipFill>
      </dgm:spPr>
    </dgm:pt>
    <dgm:pt modelId="{11290EF4-DE83-4E52-B819-0FD2B87BA9F3}" type="pres">
      <dgm:prSet presAssocID="{E3C36105-40A5-46EF-8F9E-8DC2597E8B5D}" presName="txShp" presStyleLbl="node1" presStyleIdx="0" presStyleCnt="1" custScaleX="135364" custScaleY="188674">
        <dgm:presLayoutVars>
          <dgm:bulletEnabled val="1"/>
        </dgm:presLayoutVars>
      </dgm:prSet>
      <dgm:spPr/>
      <dgm:t>
        <a:bodyPr/>
        <a:lstStyle/>
        <a:p>
          <a:endParaRPr lang="ru-RU"/>
        </a:p>
      </dgm:t>
    </dgm:pt>
  </dgm:ptLst>
  <dgm:cxnLst>
    <dgm:cxn modelId="{59646C78-8AFC-4CC3-9BA4-EF0BFEC7A5BF}" type="presOf" srcId="{ECFAD61F-6069-4A38-B373-6637A1E9A1E0}" destId="{564D1CB1-8FEB-4BE5-946F-5B2B8E7F9410}" srcOrd="0" destOrd="0" presId="urn:microsoft.com/office/officeart/2005/8/layout/vList3"/>
    <dgm:cxn modelId="{AF796055-8629-4615-BF3C-BC97CE63A2CF}" srcId="{ECFAD61F-6069-4A38-B373-6637A1E9A1E0}" destId="{E3C36105-40A5-46EF-8F9E-8DC2597E8B5D}" srcOrd="0" destOrd="0" parTransId="{49786DA9-61BD-4705-B32C-5E84B6380A27}" sibTransId="{DD59F982-E078-4131-B82D-377E53A4CFC9}"/>
    <dgm:cxn modelId="{C4BC0EC3-7D1E-4A99-B6F2-846E61FF916E}" type="presOf" srcId="{E3C36105-40A5-46EF-8F9E-8DC2597E8B5D}" destId="{11290EF4-DE83-4E52-B819-0FD2B87BA9F3}" srcOrd="0" destOrd="0" presId="urn:microsoft.com/office/officeart/2005/8/layout/vList3"/>
    <dgm:cxn modelId="{2006C861-5E83-45A1-8255-94FD113D589A}" type="presParOf" srcId="{564D1CB1-8FEB-4BE5-946F-5B2B8E7F9410}" destId="{36B58B4D-5696-4378-8912-CED37AE3A8CD}" srcOrd="0" destOrd="0" presId="urn:microsoft.com/office/officeart/2005/8/layout/vList3"/>
    <dgm:cxn modelId="{3DC00F9B-5DFA-4C9D-8E67-3D626EC210E1}" type="presParOf" srcId="{36B58B4D-5696-4378-8912-CED37AE3A8CD}" destId="{F0F73810-C952-456A-85A8-924E2B243685}" srcOrd="0" destOrd="0" presId="urn:microsoft.com/office/officeart/2005/8/layout/vList3"/>
    <dgm:cxn modelId="{AA4B020C-EED4-4CCC-8C60-730BF1F27E4E}" type="presParOf" srcId="{36B58B4D-5696-4378-8912-CED37AE3A8CD}" destId="{11290EF4-DE83-4E52-B819-0FD2B87BA9F3}" srcOrd="1" destOrd="0" presId="urn:microsoft.com/office/officeart/2005/8/layout/v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9C304609-577D-41B9-B4E7-46A0BC267EF0}" type="doc">
      <dgm:prSet loTypeId="urn:microsoft.com/office/officeart/2005/8/layout/hList6" loCatId="list" qsTypeId="urn:microsoft.com/office/officeart/2005/8/quickstyle/simple1" qsCatId="simple" csTypeId="urn:microsoft.com/office/officeart/2005/8/colors/accent1_2" csCatId="accent1"/>
      <dgm:spPr/>
      <dgm:t>
        <a:bodyPr/>
        <a:lstStyle/>
        <a:p>
          <a:endParaRPr lang="ru-RU"/>
        </a:p>
      </dgm:t>
    </dgm:pt>
    <dgm:pt modelId="{CA341E32-AF9D-40BA-B658-4DCE31F78B1F}">
      <dgm:prSet/>
      <dgm:spPr/>
      <dgm:t>
        <a:bodyPr/>
        <a:lstStyle/>
        <a:p>
          <a:pPr rtl="0">
            <a:lnSpc>
              <a:spcPct val="100000"/>
            </a:lnSpc>
          </a:pPr>
          <a:r>
            <a:rPr lang="ms-MY" dirty="0" smtClean="0">
              <a:solidFill>
                <a:srgbClr val="002060"/>
              </a:solidFill>
              <a:latin typeface="Arial" panose="020B0604020202020204" pitchFamily="34" charset="0"/>
              <a:cs typeface="Arial" panose="020B0604020202020204" pitchFamily="34" charset="0"/>
            </a:rPr>
            <a:t>11.”Turg‘unlik” davrining sovet davlati tarixidagi rolini qanday baholash mumkin?</a:t>
          </a:r>
          <a:endParaRPr lang="ru-RU" dirty="0">
            <a:solidFill>
              <a:srgbClr val="002060"/>
            </a:solidFill>
            <a:latin typeface="Arial" panose="020B0604020202020204" pitchFamily="34" charset="0"/>
            <a:cs typeface="Arial" panose="020B0604020202020204" pitchFamily="34" charset="0"/>
          </a:endParaRPr>
        </a:p>
      </dgm:t>
    </dgm:pt>
    <dgm:pt modelId="{AB67A088-C023-490E-AC0C-FB2B7A87E670}" type="parTrans" cxnId="{DEE1C7EB-03E2-41FC-9925-41D8D3E4F2E3}">
      <dgm:prSet/>
      <dgm:spPr/>
      <dgm:t>
        <a:bodyPr/>
        <a:lstStyle/>
        <a:p>
          <a:endParaRPr lang="ru-RU"/>
        </a:p>
      </dgm:t>
    </dgm:pt>
    <dgm:pt modelId="{2697CC05-AE32-4AEF-959F-94A57354E2DF}" type="sibTrans" cxnId="{DEE1C7EB-03E2-41FC-9925-41D8D3E4F2E3}">
      <dgm:prSet/>
      <dgm:spPr/>
      <dgm:t>
        <a:bodyPr/>
        <a:lstStyle/>
        <a:p>
          <a:endParaRPr lang="ru-RU"/>
        </a:p>
      </dgm:t>
    </dgm:pt>
    <dgm:pt modelId="{505533D2-2DE0-4ACE-8E45-26F30A1C2F07}" type="pres">
      <dgm:prSet presAssocID="{9C304609-577D-41B9-B4E7-46A0BC267EF0}" presName="Name0" presStyleCnt="0">
        <dgm:presLayoutVars>
          <dgm:dir/>
          <dgm:resizeHandles val="exact"/>
        </dgm:presLayoutVars>
      </dgm:prSet>
      <dgm:spPr/>
      <dgm:t>
        <a:bodyPr/>
        <a:lstStyle/>
        <a:p>
          <a:endParaRPr lang="ru-RU"/>
        </a:p>
      </dgm:t>
    </dgm:pt>
    <dgm:pt modelId="{555F5191-8747-4ACB-A090-CEA403510B26}" type="pres">
      <dgm:prSet presAssocID="{CA341E32-AF9D-40BA-B658-4DCE31F78B1F}" presName="node" presStyleLbl="node1" presStyleIdx="0" presStyleCnt="1">
        <dgm:presLayoutVars>
          <dgm:bulletEnabled val="1"/>
        </dgm:presLayoutVars>
      </dgm:prSet>
      <dgm:spPr/>
      <dgm:t>
        <a:bodyPr/>
        <a:lstStyle/>
        <a:p>
          <a:endParaRPr lang="ru-RU"/>
        </a:p>
      </dgm:t>
    </dgm:pt>
  </dgm:ptLst>
  <dgm:cxnLst>
    <dgm:cxn modelId="{DEE1C7EB-03E2-41FC-9925-41D8D3E4F2E3}" srcId="{9C304609-577D-41B9-B4E7-46A0BC267EF0}" destId="{CA341E32-AF9D-40BA-B658-4DCE31F78B1F}" srcOrd="0" destOrd="0" parTransId="{AB67A088-C023-490E-AC0C-FB2B7A87E670}" sibTransId="{2697CC05-AE32-4AEF-959F-94A57354E2DF}"/>
    <dgm:cxn modelId="{A77D0A27-C358-4C85-A524-DEA4A4A63289}" type="presOf" srcId="{CA341E32-AF9D-40BA-B658-4DCE31F78B1F}" destId="{555F5191-8747-4ACB-A090-CEA403510B26}" srcOrd="0" destOrd="0" presId="urn:microsoft.com/office/officeart/2005/8/layout/hList6"/>
    <dgm:cxn modelId="{643C5775-CCE7-4EFD-BD62-504B826D8970}" type="presOf" srcId="{9C304609-577D-41B9-B4E7-46A0BC267EF0}" destId="{505533D2-2DE0-4ACE-8E45-26F30A1C2F07}" srcOrd="0" destOrd="0" presId="urn:microsoft.com/office/officeart/2005/8/layout/hList6"/>
    <dgm:cxn modelId="{30718812-6D63-424D-82F8-F13361FC1F45}" type="presParOf" srcId="{505533D2-2DE0-4ACE-8E45-26F30A1C2F07}" destId="{555F5191-8747-4ACB-A090-CEA403510B26}" srcOrd="0" destOrd="0" presId="urn:microsoft.com/office/officeart/2005/8/layout/h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51DADB4B-BB65-4AF3-B2A2-52EB3E75473B}"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ru-RU"/>
        </a:p>
      </dgm:t>
    </dgm:pt>
    <dgm:pt modelId="{07AB217D-74C0-4799-9C43-57A5E8B4862C}">
      <dgm:prSet custT="1"/>
      <dgm:spPr/>
      <dgm:t>
        <a:bodyPr/>
        <a:lstStyle/>
        <a:p>
          <a:pPr algn="l" rtl="0">
            <a:lnSpc>
              <a:spcPct val="100000"/>
            </a:lnSpc>
          </a:pPr>
          <a:r>
            <a:rPr lang="ms-MY" sz="3600" dirty="0" smtClean="0">
              <a:solidFill>
                <a:srgbClr val="002060"/>
              </a:solidFill>
              <a:latin typeface="Arial" panose="020B0604020202020204" pitchFamily="34" charset="0"/>
              <a:cs typeface="Arial" panose="020B0604020202020204" pitchFamily="34" charset="0"/>
            </a:rPr>
            <a:t>   11. L. Brejnev hokimiyatda  turgan  yillar   (1964 – 1982)ning   dastlabki o‘n  yili  iqtisodiy  islohotlarni  davom  ettirish   va   jadal   rivojlanish yillari bo‘ldi. Ammo 1970-yillarning ikkinchi yarmidan jamiyatda boshlangan inqiroz sovet davlati  tarixida </a:t>
          </a:r>
          <a:r>
            <a:rPr lang="ms-MY" sz="3600" b="1" dirty="0" smtClean="0">
              <a:solidFill>
                <a:srgbClr val="002060"/>
              </a:solidFill>
              <a:latin typeface="Arial" panose="020B0604020202020204" pitchFamily="34" charset="0"/>
              <a:cs typeface="Arial" panose="020B0604020202020204" pitchFamily="34" charset="0"/>
            </a:rPr>
            <a:t>«turg‘unlik» davri </a:t>
          </a:r>
          <a:r>
            <a:rPr lang="ms-MY" sz="3600" dirty="0" smtClean="0">
              <a:solidFill>
                <a:srgbClr val="002060"/>
              </a:solidFill>
              <a:latin typeface="Arial" panose="020B0604020202020204" pitchFamily="34" charset="0"/>
              <a:cs typeface="Arial" panose="020B0604020202020204" pitchFamily="34" charset="0"/>
            </a:rPr>
            <a:t>nomini olgan</a:t>
          </a:r>
          <a:r>
            <a:rPr lang="ms-MY" sz="3400" dirty="0" smtClean="0"/>
            <a:t>.</a:t>
          </a:r>
          <a:endParaRPr lang="ru-RU" sz="3400" dirty="0"/>
        </a:p>
      </dgm:t>
    </dgm:pt>
    <dgm:pt modelId="{9936BB3C-D2D3-425E-9908-8D22FDD97223}" type="parTrans" cxnId="{B697984B-F211-4651-8A56-FC504C5D0CF2}">
      <dgm:prSet/>
      <dgm:spPr/>
      <dgm:t>
        <a:bodyPr/>
        <a:lstStyle/>
        <a:p>
          <a:endParaRPr lang="ru-RU"/>
        </a:p>
      </dgm:t>
    </dgm:pt>
    <dgm:pt modelId="{97FC7D16-49C2-423F-A63B-4BB83922AA04}" type="sibTrans" cxnId="{B697984B-F211-4651-8A56-FC504C5D0CF2}">
      <dgm:prSet/>
      <dgm:spPr/>
      <dgm:t>
        <a:bodyPr/>
        <a:lstStyle/>
        <a:p>
          <a:endParaRPr lang="ru-RU"/>
        </a:p>
      </dgm:t>
    </dgm:pt>
    <dgm:pt modelId="{22FEDB56-A2D6-4C7F-8271-A0FB5F25902E}" type="pres">
      <dgm:prSet presAssocID="{51DADB4B-BB65-4AF3-B2A2-52EB3E75473B}" presName="Name0" presStyleCnt="0">
        <dgm:presLayoutVars>
          <dgm:dir/>
          <dgm:resizeHandles val="exact"/>
        </dgm:presLayoutVars>
      </dgm:prSet>
      <dgm:spPr/>
      <dgm:t>
        <a:bodyPr/>
        <a:lstStyle/>
        <a:p>
          <a:endParaRPr lang="ru-RU"/>
        </a:p>
      </dgm:t>
    </dgm:pt>
    <dgm:pt modelId="{063D4716-19F0-4FC1-9789-E2CDFDC710F1}" type="pres">
      <dgm:prSet presAssocID="{07AB217D-74C0-4799-9C43-57A5E8B4862C}" presName="node" presStyleLbl="node1" presStyleIdx="0" presStyleCnt="1">
        <dgm:presLayoutVars>
          <dgm:bulletEnabled val="1"/>
        </dgm:presLayoutVars>
      </dgm:prSet>
      <dgm:spPr/>
      <dgm:t>
        <a:bodyPr/>
        <a:lstStyle/>
        <a:p>
          <a:endParaRPr lang="ru-RU"/>
        </a:p>
      </dgm:t>
    </dgm:pt>
  </dgm:ptLst>
  <dgm:cxnLst>
    <dgm:cxn modelId="{D1924189-3E05-4DC2-99E1-27F664FAE8EF}" type="presOf" srcId="{07AB217D-74C0-4799-9C43-57A5E8B4862C}" destId="{063D4716-19F0-4FC1-9789-E2CDFDC710F1}" srcOrd="0" destOrd="0" presId="urn:microsoft.com/office/officeart/2005/8/layout/hList6"/>
    <dgm:cxn modelId="{9578F50E-FF70-4653-A10D-58CDF50EEB5D}" type="presOf" srcId="{51DADB4B-BB65-4AF3-B2A2-52EB3E75473B}" destId="{22FEDB56-A2D6-4C7F-8271-A0FB5F25902E}" srcOrd="0" destOrd="0" presId="urn:microsoft.com/office/officeart/2005/8/layout/hList6"/>
    <dgm:cxn modelId="{B697984B-F211-4651-8A56-FC504C5D0CF2}" srcId="{51DADB4B-BB65-4AF3-B2A2-52EB3E75473B}" destId="{07AB217D-74C0-4799-9C43-57A5E8B4862C}" srcOrd="0" destOrd="0" parTransId="{9936BB3C-D2D3-425E-9908-8D22FDD97223}" sibTransId="{97FC7D16-49C2-423F-A63B-4BB83922AA04}"/>
    <dgm:cxn modelId="{CAA77F5C-4374-4FF3-AA49-CD515326B909}" type="presParOf" srcId="{22FEDB56-A2D6-4C7F-8271-A0FB5F25902E}" destId="{063D4716-19F0-4FC1-9789-E2CDFDC710F1}" srcOrd="0" destOrd="0" presId="urn:microsoft.com/office/officeart/2005/8/layout/h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9F9AA73-160F-416A-BDDB-5104AA164761}"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ru-RU"/>
        </a:p>
      </dgm:t>
    </dgm:pt>
    <dgm:pt modelId="{CE4A5B8A-E6D9-4C2A-B1DC-10450DA510CB}">
      <dgm:prSet custT="1"/>
      <dgm:spPr>
        <a:solidFill>
          <a:srgbClr val="92D050"/>
        </a:solidFill>
      </dgm:spPr>
      <dgm:t>
        <a:bodyPr/>
        <a:lstStyle/>
        <a:p>
          <a:pPr rtl="0"/>
          <a:r>
            <a:rPr lang="ms-MY" sz="4400" dirty="0" smtClean="0">
              <a:latin typeface="Arial" panose="020B0604020202020204" pitchFamily="34" charset="0"/>
              <a:cs typeface="Arial" panose="020B0604020202020204" pitchFamily="34" charset="0"/>
            </a:rPr>
            <a:t>1. Ikkinchi jahon urushida AQSh eng kam zarar va eng ko‘p foyda bilan chiqdi. Iqtisodiy va harbiy jihatdan qudratli yirik gegemon davlatga aylandi.</a:t>
          </a:r>
          <a:endParaRPr lang="ru-RU" sz="4400" dirty="0">
            <a:latin typeface="Arial" panose="020B0604020202020204" pitchFamily="34" charset="0"/>
            <a:cs typeface="Arial" panose="020B0604020202020204" pitchFamily="34" charset="0"/>
          </a:endParaRPr>
        </a:p>
      </dgm:t>
    </dgm:pt>
    <dgm:pt modelId="{1A63A66E-5342-4FDB-B382-EC0C2A9691FF}" type="parTrans" cxnId="{438A4CB8-EC5A-471C-9D5F-3EEFEEA802F1}">
      <dgm:prSet/>
      <dgm:spPr/>
      <dgm:t>
        <a:bodyPr/>
        <a:lstStyle/>
        <a:p>
          <a:endParaRPr lang="ru-RU"/>
        </a:p>
      </dgm:t>
    </dgm:pt>
    <dgm:pt modelId="{119F1553-5A6F-4F25-B8BC-DDC93E57358C}" type="sibTrans" cxnId="{438A4CB8-EC5A-471C-9D5F-3EEFEEA802F1}">
      <dgm:prSet/>
      <dgm:spPr/>
      <dgm:t>
        <a:bodyPr/>
        <a:lstStyle/>
        <a:p>
          <a:endParaRPr lang="ru-RU"/>
        </a:p>
      </dgm:t>
    </dgm:pt>
    <dgm:pt modelId="{A30B276C-CA08-41EA-969D-BCE70B04157A}" type="pres">
      <dgm:prSet presAssocID="{B9F9AA73-160F-416A-BDDB-5104AA164761}" presName="CompostProcess" presStyleCnt="0">
        <dgm:presLayoutVars>
          <dgm:dir/>
          <dgm:resizeHandles val="exact"/>
        </dgm:presLayoutVars>
      </dgm:prSet>
      <dgm:spPr/>
      <dgm:t>
        <a:bodyPr/>
        <a:lstStyle/>
        <a:p>
          <a:endParaRPr lang="ru-RU"/>
        </a:p>
      </dgm:t>
    </dgm:pt>
    <dgm:pt modelId="{4D0FA662-936F-42B2-823A-C4BC2C3B21D6}" type="pres">
      <dgm:prSet presAssocID="{B9F9AA73-160F-416A-BDDB-5104AA164761}" presName="arrow" presStyleLbl="bgShp" presStyleIdx="0" presStyleCnt="1" custScaleX="117647" custLinFactNeighborX="8971" custLinFactNeighborY="1353"/>
      <dgm:spPr/>
    </dgm:pt>
    <dgm:pt modelId="{27C1D403-18B5-450B-9636-963E67A2EE52}" type="pres">
      <dgm:prSet presAssocID="{B9F9AA73-160F-416A-BDDB-5104AA164761}" presName="linearProcess" presStyleCnt="0"/>
      <dgm:spPr/>
    </dgm:pt>
    <dgm:pt modelId="{3B8A2884-7E36-4D54-B3DE-899C912895B1}" type="pres">
      <dgm:prSet presAssocID="{CE4A5B8A-E6D9-4C2A-B1DC-10450DA510CB}" presName="textNode" presStyleLbl="node1" presStyleIdx="0" presStyleCnt="1" custScaleX="157498" custScaleY="202103">
        <dgm:presLayoutVars>
          <dgm:bulletEnabled val="1"/>
        </dgm:presLayoutVars>
      </dgm:prSet>
      <dgm:spPr/>
      <dgm:t>
        <a:bodyPr/>
        <a:lstStyle/>
        <a:p>
          <a:endParaRPr lang="ru-RU"/>
        </a:p>
      </dgm:t>
    </dgm:pt>
  </dgm:ptLst>
  <dgm:cxnLst>
    <dgm:cxn modelId="{C3400768-9FFA-493C-97A8-5D4EEF76C533}" type="presOf" srcId="{CE4A5B8A-E6D9-4C2A-B1DC-10450DA510CB}" destId="{3B8A2884-7E36-4D54-B3DE-899C912895B1}" srcOrd="0" destOrd="0" presId="urn:microsoft.com/office/officeart/2005/8/layout/hProcess9"/>
    <dgm:cxn modelId="{E90EA656-E6A6-4D2C-870D-86E935EC0CA7}" type="presOf" srcId="{B9F9AA73-160F-416A-BDDB-5104AA164761}" destId="{A30B276C-CA08-41EA-969D-BCE70B04157A}" srcOrd="0" destOrd="0" presId="urn:microsoft.com/office/officeart/2005/8/layout/hProcess9"/>
    <dgm:cxn modelId="{438A4CB8-EC5A-471C-9D5F-3EEFEEA802F1}" srcId="{B9F9AA73-160F-416A-BDDB-5104AA164761}" destId="{CE4A5B8A-E6D9-4C2A-B1DC-10450DA510CB}" srcOrd="0" destOrd="0" parTransId="{1A63A66E-5342-4FDB-B382-EC0C2A9691FF}" sibTransId="{119F1553-5A6F-4F25-B8BC-DDC93E57358C}"/>
    <dgm:cxn modelId="{A2746EF6-6048-4F21-A67A-404A1C76C105}" type="presParOf" srcId="{A30B276C-CA08-41EA-969D-BCE70B04157A}" destId="{4D0FA662-936F-42B2-823A-C4BC2C3B21D6}" srcOrd="0" destOrd="0" presId="urn:microsoft.com/office/officeart/2005/8/layout/hProcess9"/>
    <dgm:cxn modelId="{13E8EB5A-81B3-4E91-AD8F-57E33063F431}" type="presParOf" srcId="{A30B276C-CA08-41EA-969D-BCE70B04157A}" destId="{27C1D403-18B5-450B-9636-963E67A2EE52}" srcOrd="1" destOrd="0" presId="urn:microsoft.com/office/officeart/2005/8/layout/hProcess9"/>
    <dgm:cxn modelId="{1641821C-4986-4621-BD59-1CFBFB4C624D}" type="presParOf" srcId="{27C1D403-18B5-450B-9636-963E67A2EE52}" destId="{3B8A2884-7E36-4D54-B3DE-899C912895B1}" srcOrd="0" destOrd="0" presId="urn:microsoft.com/office/officeart/2005/8/layout/hProcess9"/>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B8FB2A1C-F840-4450-95CD-DAE2264B7F65}"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ru-RU"/>
        </a:p>
      </dgm:t>
    </dgm:pt>
    <dgm:pt modelId="{09B87610-9969-4B7E-8971-D893C7D22685}">
      <dgm:prSet/>
      <dgm:spPr/>
      <dgm:t>
        <a:bodyPr/>
        <a:lstStyle/>
        <a:p>
          <a:pPr marL="0" indent="0" algn="l" rtl="0"/>
          <a:r>
            <a:rPr lang="ms-MY" dirty="0" smtClean="0">
              <a:latin typeface="Arial" panose="020B0604020202020204" pitchFamily="34" charset="0"/>
              <a:cs typeface="Arial" panose="020B0604020202020204" pitchFamily="34" charset="0"/>
            </a:rPr>
            <a:t>12. Nima uchun sovet jamiyatini demokratlashtirish SSSRning parchalanishiga olib keldi?</a:t>
          </a:r>
          <a:endParaRPr lang="ru-RU" dirty="0">
            <a:latin typeface="Arial" panose="020B0604020202020204" pitchFamily="34" charset="0"/>
            <a:cs typeface="Arial" panose="020B0604020202020204" pitchFamily="34" charset="0"/>
          </a:endParaRPr>
        </a:p>
      </dgm:t>
    </dgm:pt>
    <dgm:pt modelId="{7FF4021F-6C66-42F3-B297-0D3D359B21EA}" type="parTrans" cxnId="{BB3CE67B-B499-4572-AE90-E328094B43BE}">
      <dgm:prSet/>
      <dgm:spPr/>
      <dgm:t>
        <a:bodyPr/>
        <a:lstStyle/>
        <a:p>
          <a:endParaRPr lang="ru-RU"/>
        </a:p>
      </dgm:t>
    </dgm:pt>
    <dgm:pt modelId="{82CF4E28-530E-426C-8167-9E3B826505C7}" type="sibTrans" cxnId="{BB3CE67B-B499-4572-AE90-E328094B43BE}">
      <dgm:prSet/>
      <dgm:spPr/>
      <dgm:t>
        <a:bodyPr/>
        <a:lstStyle/>
        <a:p>
          <a:endParaRPr lang="ru-RU"/>
        </a:p>
      </dgm:t>
    </dgm:pt>
    <dgm:pt modelId="{CD1EB5F1-CF01-463B-9D42-7A8DE8A85D65}" type="pres">
      <dgm:prSet presAssocID="{B8FB2A1C-F840-4450-95CD-DAE2264B7F65}" presName="linearFlow" presStyleCnt="0">
        <dgm:presLayoutVars>
          <dgm:dir/>
          <dgm:resizeHandles val="exact"/>
        </dgm:presLayoutVars>
      </dgm:prSet>
      <dgm:spPr/>
      <dgm:t>
        <a:bodyPr/>
        <a:lstStyle/>
        <a:p>
          <a:endParaRPr lang="ru-RU"/>
        </a:p>
      </dgm:t>
    </dgm:pt>
    <dgm:pt modelId="{A59B67F2-97D7-470C-B701-DFD67EE17DAB}" type="pres">
      <dgm:prSet presAssocID="{09B87610-9969-4B7E-8971-D893C7D22685}" presName="composite" presStyleCnt="0"/>
      <dgm:spPr/>
    </dgm:pt>
    <dgm:pt modelId="{B609D30B-F4AB-4184-A8C6-F107D2AD422D}" type="pres">
      <dgm:prSet presAssocID="{09B87610-9969-4B7E-8971-D893C7D22685}" presName="imgShp" presStyleLbl="fgImgPlace1" presStyleIdx="0" presStyleCnt="1"/>
      <dgm:spPr>
        <a:blipFill rotWithShape="1">
          <a:blip xmlns:r="http://schemas.openxmlformats.org/officeDocument/2006/relationships" r:embed="rId1"/>
          <a:stretch>
            <a:fillRect/>
          </a:stretch>
        </a:blipFill>
      </dgm:spPr>
    </dgm:pt>
    <dgm:pt modelId="{B7CC99E2-3DE4-47C7-98C5-E752B7FA33C3}" type="pres">
      <dgm:prSet presAssocID="{09B87610-9969-4B7E-8971-D893C7D22685}" presName="txShp" presStyleLbl="node1" presStyleIdx="0" presStyleCnt="1" custScaleX="123054" custScaleY="143051">
        <dgm:presLayoutVars>
          <dgm:bulletEnabled val="1"/>
        </dgm:presLayoutVars>
      </dgm:prSet>
      <dgm:spPr/>
      <dgm:t>
        <a:bodyPr/>
        <a:lstStyle/>
        <a:p>
          <a:endParaRPr lang="ru-RU"/>
        </a:p>
      </dgm:t>
    </dgm:pt>
  </dgm:ptLst>
  <dgm:cxnLst>
    <dgm:cxn modelId="{0C325506-2E6B-4CC5-B4FE-8920E505D420}" type="presOf" srcId="{09B87610-9969-4B7E-8971-D893C7D22685}" destId="{B7CC99E2-3DE4-47C7-98C5-E752B7FA33C3}" srcOrd="0" destOrd="0" presId="urn:microsoft.com/office/officeart/2005/8/layout/vList3"/>
    <dgm:cxn modelId="{BB3CE67B-B499-4572-AE90-E328094B43BE}" srcId="{B8FB2A1C-F840-4450-95CD-DAE2264B7F65}" destId="{09B87610-9969-4B7E-8971-D893C7D22685}" srcOrd="0" destOrd="0" parTransId="{7FF4021F-6C66-42F3-B297-0D3D359B21EA}" sibTransId="{82CF4E28-530E-426C-8167-9E3B826505C7}"/>
    <dgm:cxn modelId="{68E3E4BC-D8CD-4778-B6BB-6068E104F1AA}" type="presOf" srcId="{B8FB2A1C-F840-4450-95CD-DAE2264B7F65}" destId="{CD1EB5F1-CF01-463B-9D42-7A8DE8A85D65}" srcOrd="0" destOrd="0" presId="urn:microsoft.com/office/officeart/2005/8/layout/vList3"/>
    <dgm:cxn modelId="{04A97A1A-18D1-4176-9C2A-940B9BC96F24}" type="presParOf" srcId="{CD1EB5F1-CF01-463B-9D42-7A8DE8A85D65}" destId="{A59B67F2-97D7-470C-B701-DFD67EE17DAB}" srcOrd="0" destOrd="0" presId="urn:microsoft.com/office/officeart/2005/8/layout/vList3"/>
    <dgm:cxn modelId="{14010E07-587D-4AC6-A4D5-D3BE64AB0C79}" type="presParOf" srcId="{A59B67F2-97D7-470C-B701-DFD67EE17DAB}" destId="{B609D30B-F4AB-4184-A8C6-F107D2AD422D}" srcOrd="0" destOrd="0" presId="urn:microsoft.com/office/officeart/2005/8/layout/vList3"/>
    <dgm:cxn modelId="{9B6E6B9C-0632-4917-B9EA-D453E1FCD78E}" type="presParOf" srcId="{A59B67F2-97D7-470C-B701-DFD67EE17DAB}" destId="{B7CC99E2-3DE4-47C7-98C5-E752B7FA33C3}" srcOrd="1" destOrd="0" presId="urn:microsoft.com/office/officeart/2005/8/layout/v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2BD43F38-3B01-4C1E-BAFC-69678DC0F7B9}" type="doc">
      <dgm:prSet loTypeId="urn:microsoft.com/office/officeart/2005/8/layout/hList7" loCatId="list" qsTypeId="urn:microsoft.com/office/officeart/2005/8/quickstyle/simple1" qsCatId="simple" csTypeId="urn:microsoft.com/office/officeart/2005/8/colors/accent1_2" csCatId="accent1" phldr="1"/>
      <dgm:spPr/>
      <dgm:t>
        <a:bodyPr/>
        <a:lstStyle/>
        <a:p>
          <a:endParaRPr lang="ru-RU"/>
        </a:p>
      </dgm:t>
    </dgm:pt>
    <dgm:pt modelId="{0FEE81ED-DE62-4715-BBAB-8EFC294F1DCB}">
      <dgm:prSet custT="1"/>
      <dgm:spPr>
        <a:solidFill>
          <a:schemeClr val="accent4">
            <a:lumMod val="40000"/>
            <a:lumOff val="60000"/>
          </a:schemeClr>
        </a:solidFill>
      </dgm:spPr>
      <dgm:t>
        <a:bodyPr/>
        <a:lstStyle/>
        <a:p>
          <a:pPr rtl="0">
            <a:lnSpc>
              <a:spcPct val="100000"/>
            </a:lnSpc>
          </a:pPr>
          <a:r>
            <a:rPr lang="ms-MY" sz="2400" dirty="0" smtClean="0">
              <a:solidFill>
                <a:srgbClr val="002060"/>
              </a:solidFill>
              <a:latin typeface="Arial" panose="020B0604020202020204" pitchFamily="34" charset="0"/>
              <a:cs typeface="Arial" panose="020B0604020202020204" pitchFamily="34" charset="0"/>
            </a:rPr>
            <a:t>12. 1987-yili M. Gorbachyov e’lon qilgan </a:t>
          </a:r>
          <a:r>
            <a:rPr lang="ms-MY" sz="2400" b="1" dirty="0" smtClean="0">
              <a:solidFill>
                <a:srgbClr val="002060"/>
              </a:solidFill>
              <a:latin typeface="Arial" panose="020B0604020202020204" pitchFamily="34" charset="0"/>
              <a:cs typeface="Arial" panose="020B0604020202020204" pitchFamily="34" charset="0"/>
            </a:rPr>
            <a:t>«qayta  qurish»</a:t>
          </a:r>
          <a:r>
            <a:rPr lang="ms-MY" sz="2400" dirty="0" smtClean="0">
              <a:solidFill>
                <a:srgbClr val="002060"/>
              </a:solidFill>
              <a:latin typeface="Arial" panose="020B0604020202020204" pitchFamily="34" charset="0"/>
              <a:cs typeface="Arial" panose="020B0604020202020204" pitchFamily="34" charset="0"/>
            </a:rPr>
            <a:t>,  ijtimoiy  hayotni demokratizatsiyalash va «oshkoralik» siyosati   ommaning    siyosiy    faolligini  keskin  oshirdi. Oshkoralik   tufayli o‘zgarishlarning  muhim  omiliga, g‘oyalar va orzularning ifodachisiga aylangan matbuot jamiyatning ma’naviy ozod bo‘lishida,  o‘tmishni  va  yuz berayotgan hodisalarni anglashida	juda katta rol o‘ynadi. Ayni paytda, bu hodisalar sovet xalqlarining milliy  o‘zlikni anglash,  milliy  mustaqillikka  intilish  jarayonini  jadallashtirdi, SSSRning tarqalib  ketishini tezlashtirdi</a:t>
          </a:r>
          <a:r>
            <a:rPr lang="ms-MY" sz="2000" dirty="0" smtClean="0">
              <a:solidFill>
                <a:srgbClr val="002060"/>
              </a:solidFill>
              <a:latin typeface="Arial" panose="020B0604020202020204" pitchFamily="34" charset="0"/>
              <a:cs typeface="Arial" panose="020B0604020202020204" pitchFamily="34" charset="0"/>
            </a:rPr>
            <a:t>.</a:t>
          </a:r>
          <a:endParaRPr lang="ru-RU" sz="2000" dirty="0">
            <a:solidFill>
              <a:srgbClr val="002060"/>
            </a:solidFill>
            <a:latin typeface="Arial" panose="020B0604020202020204" pitchFamily="34" charset="0"/>
            <a:cs typeface="Arial" panose="020B0604020202020204" pitchFamily="34" charset="0"/>
          </a:endParaRPr>
        </a:p>
      </dgm:t>
    </dgm:pt>
    <dgm:pt modelId="{FBAB2D67-7BDC-4CAA-834C-42878BD0368D}" type="parTrans" cxnId="{1F63E2DE-3FA5-45CA-8A2E-2B4BF9154C25}">
      <dgm:prSet/>
      <dgm:spPr/>
      <dgm:t>
        <a:bodyPr/>
        <a:lstStyle/>
        <a:p>
          <a:endParaRPr lang="ru-RU"/>
        </a:p>
      </dgm:t>
    </dgm:pt>
    <dgm:pt modelId="{76974876-FD3A-49A3-A992-E498B42B0C0A}" type="sibTrans" cxnId="{1F63E2DE-3FA5-45CA-8A2E-2B4BF9154C25}">
      <dgm:prSet/>
      <dgm:spPr/>
      <dgm:t>
        <a:bodyPr/>
        <a:lstStyle/>
        <a:p>
          <a:endParaRPr lang="ru-RU"/>
        </a:p>
      </dgm:t>
    </dgm:pt>
    <dgm:pt modelId="{BC589D76-7A24-4D2D-BCED-BD6647D38116}" type="pres">
      <dgm:prSet presAssocID="{2BD43F38-3B01-4C1E-BAFC-69678DC0F7B9}" presName="Name0" presStyleCnt="0">
        <dgm:presLayoutVars>
          <dgm:dir/>
          <dgm:resizeHandles val="exact"/>
        </dgm:presLayoutVars>
      </dgm:prSet>
      <dgm:spPr/>
      <dgm:t>
        <a:bodyPr/>
        <a:lstStyle/>
        <a:p>
          <a:endParaRPr lang="ru-RU"/>
        </a:p>
      </dgm:t>
    </dgm:pt>
    <dgm:pt modelId="{61521AED-D37F-4915-92F0-74D159CA253E}" type="pres">
      <dgm:prSet presAssocID="{2BD43F38-3B01-4C1E-BAFC-69678DC0F7B9}" presName="fgShape" presStyleLbl="fgShp" presStyleIdx="0" presStyleCnt="1" custScaleY="44885"/>
      <dgm:spPr/>
    </dgm:pt>
    <dgm:pt modelId="{36A624D4-A944-4B68-B17C-25F77C9CF118}" type="pres">
      <dgm:prSet presAssocID="{2BD43F38-3B01-4C1E-BAFC-69678DC0F7B9}" presName="linComp" presStyleCnt="0"/>
      <dgm:spPr/>
    </dgm:pt>
    <dgm:pt modelId="{3D391DB4-5A60-401F-8E63-1195ECC04C22}" type="pres">
      <dgm:prSet presAssocID="{0FEE81ED-DE62-4715-BBAB-8EFC294F1DCB}" presName="compNode" presStyleCnt="0"/>
      <dgm:spPr/>
    </dgm:pt>
    <dgm:pt modelId="{CC7000CE-0EAC-4A4C-9C42-8DDC4179727A}" type="pres">
      <dgm:prSet presAssocID="{0FEE81ED-DE62-4715-BBAB-8EFC294F1DCB}" presName="bkgdShape" presStyleLbl="node1" presStyleIdx="0" presStyleCnt="1"/>
      <dgm:spPr/>
      <dgm:t>
        <a:bodyPr/>
        <a:lstStyle/>
        <a:p>
          <a:endParaRPr lang="ru-RU"/>
        </a:p>
      </dgm:t>
    </dgm:pt>
    <dgm:pt modelId="{77FB6391-6B83-46DA-BFDE-22EAE6BB3A36}" type="pres">
      <dgm:prSet presAssocID="{0FEE81ED-DE62-4715-BBAB-8EFC294F1DCB}" presName="nodeTx" presStyleLbl="node1" presStyleIdx="0" presStyleCnt="1">
        <dgm:presLayoutVars>
          <dgm:bulletEnabled val="1"/>
        </dgm:presLayoutVars>
      </dgm:prSet>
      <dgm:spPr/>
      <dgm:t>
        <a:bodyPr/>
        <a:lstStyle/>
        <a:p>
          <a:endParaRPr lang="ru-RU"/>
        </a:p>
      </dgm:t>
    </dgm:pt>
    <dgm:pt modelId="{59AE3BE1-944C-42B6-9DDA-12CDBAF69CB6}" type="pres">
      <dgm:prSet presAssocID="{0FEE81ED-DE62-4715-BBAB-8EFC294F1DCB}" presName="invisiNode" presStyleLbl="node1" presStyleIdx="0" presStyleCnt="1"/>
      <dgm:spPr/>
    </dgm:pt>
    <dgm:pt modelId="{E1AA3F72-4EBF-403F-AD35-034449126F98}" type="pres">
      <dgm:prSet presAssocID="{0FEE81ED-DE62-4715-BBAB-8EFC294F1DCB}" presName="imagNode" presStyleLbl="fgImgPlace1" presStyleIdx="0" presStyleCnt="1" custLinFactX="-35417" custLinFactNeighborX="-100000" custLinFactNeighborY="-19435"/>
      <dgm:spPr>
        <a:blipFill rotWithShape="1">
          <a:blip xmlns:r="http://schemas.openxmlformats.org/officeDocument/2006/relationships" r:embed="rId1"/>
          <a:stretch>
            <a:fillRect/>
          </a:stretch>
        </a:blipFill>
      </dgm:spPr>
    </dgm:pt>
  </dgm:ptLst>
  <dgm:cxnLst>
    <dgm:cxn modelId="{F74EA2C4-C967-4123-B8BE-9BBA8EF92093}" type="presOf" srcId="{0FEE81ED-DE62-4715-BBAB-8EFC294F1DCB}" destId="{77FB6391-6B83-46DA-BFDE-22EAE6BB3A36}" srcOrd="1" destOrd="0" presId="urn:microsoft.com/office/officeart/2005/8/layout/hList7"/>
    <dgm:cxn modelId="{CAD154D7-E947-4FFF-B76E-0874F03BA589}" type="presOf" srcId="{0FEE81ED-DE62-4715-BBAB-8EFC294F1DCB}" destId="{CC7000CE-0EAC-4A4C-9C42-8DDC4179727A}" srcOrd="0" destOrd="0" presId="urn:microsoft.com/office/officeart/2005/8/layout/hList7"/>
    <dgm:cxn modelId="{1F63E2DE-3FA5-45CA-8A2E-2B4BF9154C25}" srcId="{2BD43F38-3B01-4C1E-BAFC-69678DC0F7B9}" destId="{0FEE81ED-DE62-4715-BBAB-8EFC294F1DCB}" srcOrd="0" destOrd="0" parTransId="{FBAB2D67-7BDC-4CAA-834C-42878BD0368D}" sibTransId="{76974876-FD3A-49A3-A992-E498B42B0C0A}"/>
    <dgm:cxn modelId="{2AC5D8CB-829A-40D5-ACA9-4658FA6DCFB8}" type="presOf" srcId="{2BD43F38-3B01-4C1E-BAFC-69678DC0F7B9}" destId="{BC589D76-7A24-4D2D-BCED-BD6647D38116}" srcOrd="0" destOrd="0" presId="urn:microsoft.com/office/officeart/2005/8/layout/hList7"/>
    <dgm:cxn modelId="{AF4A7148-A275-4FE4-B7E7-5B71EE46733C}" type="presParOf" srcId="{BC589D76-7A24-4D2D-BCED-BD6647D38116}" destId="{61521AED-D37F-4915-92F0-74D159CA253E}" srcOrd="0" destOrd="0" presId="urn:microsoft.com/office/officeart/2005/8/layout/hList7"/>
    <dgm:cxn modelId="{828AF8C2-76DD-44BE-A536-7C6A05C966D8}" type="presParOf" srcId="{BC589D76-7A24-4D2D-BCED-BD6647D38116}" destId="{36A624D4-A944-4B68-B17C-25F77C9CF118}" srcOrd="1" destOrd="0" presId="urn:microsoft.com/office/officeart/2005/8/layout/hList7"/>
    <dgm:cxn modelId="{B4013D08-C8ED-4F7E-A0DC-6DFC63888165}" type="presParOf" srcId="{36A624D4-A944-4B68-B17C-25F77C9CF118}" destId="{3D391DB4-5A60-401F-8E63-1195ECC04C22}" srcOrd="0" destOrd="0" presId="urn:microsoft.com/office/officeart/2005/8/layout/hList7"/>
    <dgm:cxn modelId="{E072777C-925C-4971-9155-AFC6F6F681A4}" type="presParOf" srcId="{3D391DB4-5A60-401F-8E63-1195ECC04C22}" destId="{CC7000CE-0EAC-4A4C-9C42-8DDC4179727A}" srcOrd="0" destOrd="0" presId="urn:microsoft.com/office/officeart/2005/8/layout/hList7"/>
    <dgm:cxn modelId="{3FB46C8F-98DC-4966-8B5D-8733222F03ED}" type="presParOf" srcId="{3D391DB4-5A60-401F-8E63-1195ECC04C22}" destId="{77FB6391-6B83-46DA-BFDE-22EAE6BB3A36}" srcOrd="1" destOrd="0" presId="urn:microsoft.com/office/officeart/2005/8/layout/hList7"/>
    <dgm:cxn modelId="{5F4DFC1F-095B-4E92-9A43-87FB8EF41531}" type="presParOf" srcId="{3D391DB4-5A60-401F-8E63-1195ECC04C22}" destId="{59AE3BE1-944C-42B6-9DDA-12CDBAF69CB6}" srcOrd="2" destOrd="0" presId="urn:microsoft.com/office/officeart/2005/8/layout/hList7"/>
    <dgm:cxn modelId="{7966C5A6-1B32-434C-B76F-EA9F12F099A7}" type="presParOf" srcId="{3D391DB4-5A60-401F-8E63-1195ECC04C22}" destId="{E1AA3F72-4EBF-403F-AD35-034449126F98}" srcOrd="3" destOrd="0" presId="urn:microsoft.com/office/officeart/2005/8/layout/hList7"/>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632BCF8D-E623-479B-975A-12088EA9EA69}"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ru-RU"/>
        </a:p>
      </dgm:t>
    </dgm:pt>
    <dgm:pt modelId="{7E4D9E43-C9A4-4789-84B6-F3F1E4ED060D}">
      <dgm:prSet/>
      <dgm:spPr/>
      <dgm:t>
        <a:bodyPr/>
        <a:lstStyle/>
        <a:p>
          <a:pPr algn="l" rtl="0">
            <a:lnSpc>
              <a:spcPct val="100000"/>
            </a:lnSpc>
          </a:pPr>
          <a:r>
            <a:rPr lang="ms-MY" dirty="0" smtClean="0">
              <a:latin typeface="Arial" panose="020B0604020202020204" pitchFamily="34" charset="0"/>
              <a:cs typeface="Arial" panose="020B0604020202020204" pitchFamily="34" charset="0"/>
            </a:rPr>
            <a:t>12. Varshava tinchlik shartnomasi qanday maqsadda tuzildi?</a:t>
          </a:r>
          <a:endParaRPr lang="ru-RU" dirty="0">
            <a:latin typeface="Arial" panose="020B0604020202020204" pitchFamily="34" charset="0"/>
            <a:cs typeface="Arial" panose="020B0604020202020204" pitchFamily="34" charset="0"/>
          </a:endParaRPr>
        </a:p>
      </dgm:t>
    </dgm:pt>
    <dgm:pt modelId="{9A502EF7-F76A-41F3-B624-AD3B1D31E98D}" type="parTrans" cxnId="{0E49E0B2-6ADE-4B6A-B882-8290258AAF71}">
      <dgm:prSet/>
      <dgm:spPr/>
      <dgm:t>
        <a:bodyPr/>
        <a:lstStyle/>
        <a:p>
          <a:endParaRPr lang="ru-RU"/>
        </a:p>
      </dgm:t>
    </dgm:pt>
    <dgm:pt modelId="{E6EE83EB-4951-4993-B4A4-4F5773BA20BA}" type="sibTrans" cxnId="{0E49E0B2-6ADE-4B6A-B882-8290258AAF71}">
      <dgm:prSet/>
      <dgm:spPr/>
      <dgm:t>
        <a:bodyPr/>
        <a:lstStyle/>
        <a:p>
          <a:endParaRPr lang="ru-RU"/>
        </a:p>
      </dgm:t>
    </dgm:pt>
    <dgm:pt modelId="{7DA862D6-3955-48E9-B992-6BFF26E603BF}" type="pres">
      <dgm:prSet presAssocID="{632BCF8D-E623-479B-975A-12088EA9EA69}" presName="Name0" presStyleCnt="0">
        <dgm:presLayoutVars>
          <dgm:dir/>
          <dgm:resizeHandles val="exact"/>
        </dgm:presLayoutVars>
      </dgm:prSet>
      <dgm:spPr/>
      <dgm:t>
        <a:bodyPr/>
        <a:lstStyle/>
        <a:p>
          <a:endParaRPr lang="ru-RU"/>
        </a:p>
      </dgm:t>
    </dgm:pt>
    <dgm:pt modelId="{EDAB6911-F079-444B-B8B4-C54CF0AED2B1}" type="pres">
      <dgm:prSet presAssocID="{7E4D9E43-C9A4-4789-84B6-F3F1E4ED060D}" presName="node" presStyleLbl="node1" presStyleIdx="0" presStyleCnt="1" custLinFactNeighborX="-265" custLinFactNeighborY="-12095">
        <dgm:presLayoutVars>
          <dgm:bulletEnabled val="1"/>
        </dgm:presLayoutVars>
      </dgm:prSet>
      <dgm:spPr/>
      <dgm:t>
        <a:bodyPr/>
        <a:lstStyle/>
        <a:p>
          <a:endParaRPr lang="ru-RU"/>
        </a:p>
      </dgm:t>
    </dgm:pt>
  </dgm:ptLst>
  <dgm:cxnLst>
    <dgm:cxn modelId="{EAC5C544-F450-4B95-A5E1-EBD10DA06038}" type="presOf" srcId="{632BCF8D-E623-479B-975A-12088EA9EA69}" destId="{7DA862D6-3955-48E9-B992-6BFF26E603BF}" srcOrd="0" destOrd="0" presId="urn:microsoft.com/office/officeart/2005/8/layout/hList6"/>
    <dgm:cxn modelId="{0E49E0B2-6ADE-4B6A-B882-8290258AAF71}" srcId="{632BCF8D-E623-479B-975A-12088EA9EA69}" destId="{7E4D9E43-C9A4-4789-84B6-F3F1E4ED060D}" srcOrd="0" destOrd="0" parTransId="{9A502EF7-F76A-41F3-B624-AD3B1D31E98D}" sibTransId="{E6EE83EB-4951-4993-B4A4-4F5773BA20BA}"/>
    <dgm:cxn modelId="{349F8AD2-CCD3-425E-9633-982D9D41DC69}" type="presOf" srcId="{7E4D9E43-C9A4-4789-84B6-F3F1E4ED060D}" destId="{EDAB6911-F079-444B-B8B4-C54CF0AED2B1}" srcOrd="0" destOrd="0" presId="urn:microsoft.com/office/officeart/2005/8/layout/hList6"/>
    <dgm:cxn modelId="{AD4DDC02-10C5-4A4A-8FAB-23D8730E27BC}" type="presParOf" srcId="{7DA862D6-3955-48E9-B992-6BFF26E603BF}" destId="{EDAB6911-F079-444B-B8B4-C54CF0AED2B1}" srcOrd="0" destOrd="0" presId="urn:microsoft.com/office/officeart/2005/8/layout/h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7332EB80-1C60-490C-8E7A-994460AEB193}"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ru-RU"/>
        </a:p>
      </dgm:t>
    </dgm:pt>
    <dgm:pt modelId="{D10CC84F-24EB-4C1E-8CD2-F09CB8BC9207}">
      <dgm:prSet/>
      <dgm:spPr/>
      <dgm:t>
        <a:bodyPr/>
        <a:lstStyle/>
        <a:p>
          <a:pPr algn="l" rtl="0">
            <a:lnSpc>
              <a:spcPct val="100000"/>
            </a:lnSpc>
          </a:pPr>
          <a:r>
            <a:rPr lang="ms-MY" dirty="0" smtClean="0">
              <a:solidFill>
                <a:srgbClr val="002060"/>
              </a:solidFill>
              <a:latin typeface="Arial" panose="020B0604020202020204" pitchFamily="34" charset="0"/>
              <a:cs typeface="Arial" panose="020B0604020202020204" pitchFamily="34" charset="0"/>
            </a:rPr>
            <a:t>  12. </a:t>
          </a:r>
          <a:r>
            <a:rPr lang="ms-MY" b="1" dirty="0" smtClean="0">
              <a:solidFill>
                <a:srgbClr val="002060"/>
              </a:solidFill>
              <a:latin typeface="Arial" panose="020B0604020202020204" pitchFamily="34" charset="0"/>
              <a:cs typeface="Arial" panose="020B0604020202020204" pitchFamily="34" charset="0"/>
            </a:rPr>
            <a:t>Varshava Shartnomasi  Tashkiloti </a:t>
          </a:r>
          <a:r>
            <a:rPr lang="ms-MY" dirty="0" smtClean="0">
              <a:solidFill>
                <a:srgbClr val="002060"/>
              </a:solidFill>
              <a:latin typeface="Arial" panose="020B0604020202020204" pitchFamily="34" charset="0"/>
              <a:cs typeface="Arial" panose="020B0604020202020204" pitchFamily="34" charset="0"/>
            </a:rPr>
            <a:t>– </a:t>
          </a:r>
          <a:r>
            <a:rPr lang="ms-MY" b="1" dirty="0" smtClean="0">
              <a:solidFill>
                <a:srgbClr val="002060"/>
              </a:solidFill>
              <a:latin typeface="Arial" panose="020B0604020202020204" pitchFamily="34" charset="0"/>
              <a:cs typeface="Arial" panose="020B0604020202020204" pitchFamily="34" charset="0"/>
            </a:rPr>
            <a:t>1955-yili </a:t>
          </a:r>
          <a:r>
            <a:rPr lang="ms-MY" dirty="0" smtClean="0">
              <a:solidFill>
                <a:srgbClr val="002060"/>
              </a:solidFill>
              <a:latin typeface="Arial" panose="020B0604020202020204" pitchFamily="34" charset="0"/>
              <a:cs typeface="Arial" panose="020B0604020202020204" pitchFamily="34" charset="0"/>
            </a:rPr>
            <a:t>Ikkinchi jahon  urushidan so‘ng SSSR va Sharqiy Yevropadagi sotsialistik davlatlar tomonidan tuzilgan  harbiy-siyosiy ittifoq.</a:t>
          </a:r>
          <a:r>
            <a:rPr lang="ms-MY" b="1" dirty="0" smtClean="0">
              <a:solidFill>
                <a:srgbClr val="002060"/>
              </a:solidFill>
              <a:latin typeface="Arial" panose="020B0604020202020204" pitchFamily="34" charset="0"/>
              <a:cs typeface="Arial" panose="020B0604020202020204" pitchFamily="34" charset="0"/>
            </a:rPr>
            <a:t> </a:t>
          </a:r>
          <a:endParaRPr lang="ru-RU" dirty="0">
            <a:solidFill>
              <a:srgbClr val="002060"/>
            </a:solidFill>
            <a:latin typeface="Arial" panose="020B0604020202020204" pitchFamily="34" charset="0"/>
            <a:cs typeface="Arial" panose="020B0604020202020204" pitchFamily="34" charset="0"/>
          </a:endParaRPr>
        </a:p>
      </dgm:t>
    </dgm:pt>
    <dgm:pt modelId="{4D1B4BA5-D9DC-4BAD-B567-D7D7650FE8EA}" type="parTrans" cxnId="{757D55DE-2E08-47A4-916F-062F0DC956CC}">
      <dgm:prSet/>
      <dgm:spPr/>
      <dgm:t>
        <a:bodyPr/>
        <a:lstStyle/>
        <a:p>
          <a:endParaRPr lang="ru-RU"/>
        </a:p>
      </dgm:t>
    </dgm:pt>
    <dgm:pt modelId="{FD3E208D-D400-4E32-924B-5B671013989B}" type="sibTrans" cxnId="{757D55DE-2E08-47A4-916F-062F0DC956CC}">
      <dgm:prSet/>
      <dgm:spPr/>
      <dgm:t>
        <a:bodyPr/>
        <a:lstStyle/>
        <a:p>
          <a:endParaRPr lang="ru-RU"/>
        </a:p>
      </dgm:t>
    </dgm:pt>
    <dgm:pt modelId="{70B3AF71-0B26-405E-B77C-7C840F9B172E}" type="pres">
      <dgm:prSet presAssocID="{7332EB80-1C60-490C-8E7A-994460AEB193}" presName="Name0" presStyleCnt="0">
        <dgm:presLayoutVars>
          <dgm:chMax val="7"/>
          <dgm:dir/>
          <dgm:animLvl val="lvl"/>
          <dgm:resizeHandles val="exact"/>
        </dgm:presLayoutVars>
      </dgm:prSet>
      <dgm:spPr/>
      <dgm:t>
        <a:bodyPr/>
        <a:lstStyle/>
        <a:p>
          <a:endParaRPr lang="ru-RU"/>
        </a:p>
      </dgm:t>
    </dgm:pt>
    <dgm:pt modelId="{4C9103BC-D80A-4AA4-9F42-40CCDFC8CA1D}" type="pres">
      <dgm:prSet presAssocID="{D10CC84F-24EB-4C1E-8CD2-F09CB8BC9207}" presName="circle1" presStyleLbl="node1" presStyleIdx="0" presStyleCnt="1"/>
      <dgm:spPr/>
    </dgm:pt>
    <dgm:pt modelId="{3C2C63AF-D6A2-4309-B38C-409F66DF58EA}" type="pres">
      <dgm:prSet presAssocID="{D10CC84F-24EB-4C1E-8CD2-F09CB8BC9207}" presName="space" presStyleCnt="0"/>
      <dgm:spPr/>
    </dgm:pt>
    <dgm:pt modelId="{AEA4C989-7684-4789-864F-96295D250F26}" type="pres">
      <dgm:prSet presAssocID="{D10CC84F-24EB-4C1E-8CD2-F09CB8BC9207}" presName="rect1" presStyleLbl="alignAcc1" presStyleIdx="0" presStyleCnt="1"/>
      <dgm:spPr/>
      <dgm:t>
        <a:bodyPr/>
        <a:lstStyle/>
        <a:p>
          <a:endParaRPr lang="ru-RU"/>
        </a:p>
      </dgm:t>
    </dgm:pt>
    <dgm:pt modelId="{D5BEEF3D-AB34-4D6D-BCD5-627DB019BBC8}" type="pres">
      <dgm:prSet presAssocID="{D10CC84F-24EB-4C1E-8CD2-F09CB8BC9207}" presName="rect1ParTxNoCh" presStyleLbl="alignAcc1" presStyleIdx="0" presStyleCnt="1">
        <dgm:presLayoutVars>
          <dgm:chMax val="1"/>
          <dgm:bulletEnabled val="1"/>
        </dgm:presLayoutVars>
      </dgm:prSet>
      <dgm:spPr/>
      <dgm:t>
        <a:bodyPr/>
        <a:lstStyle/>
        <a:p>
          <a:endParaRPr lang="ru-RU"/>
        </a:p>
      </dgm:t>
    </dgm:pt>
  </dgm:ptLst>
  <dgm:cxnLst>
    <dgm:cxn modelId="{F4809C2D-FF62-466F-8C7C-8F19B7C7347F}" type="presOf" srcId="{D10CC84F-24EB-4C1E-8CD2-F09CB8BC9207}" destId="{D5BEEF3D-AB34-4D6D-BCD5-627DB019BBC8}" srcOrd="1" destOrd="0" presId="urn:microsoft.com/office/officeart/2005/8/layout/target3"/>
    <dgm:cxn modelId="{3F540F35-E433-49C3-9030-1885F0D5282A}" type="presOf" srcId="{7332EB80-1C60-490C-8E7A-994460AEB193}" destId="{70B3AF71-0B26-405E-B77C-7C840F9B172E}" srcOrd="0" destOrd="0" presId="urn:microsoft.com/office/officeart/2005/8/layout/target3"/>
    <dgm:cxn modelId="{35614072-9DD0-4AD5-847B-47158B1D951C}" type="presOf" srcId="{D10CC84F-24EB-4C1E-8CD2-F09CB8BC9207}" destId="{AEA4C989-7684-4789-864F-96295D250F26}" srcOrd="0" destOrd="0" presId="urn:microsoft.com/office/officeart/2005/8/layout/target3"/>
    <dgm:cxn modelId="{757D55DE-2E08-47A4-916F-062F0DC956CC}" srcId="{7332EB80-1C60-490C-8E7A-994460AEB193}" destId="{D10CC84F-24EB-4C1E-8CD2-F09CB8BC9207}" srcOrd="0" destOrd="0" parTransId="{4D1B4BA5-D9DC-4BAD-B567-D7D7650FE8EA}" sibTransId="{FD3E208D-D400-4E32-924B-5B671013989B}"/>
    <dgm:cxn modelId="{BF67EF9B-4F91-467C-A814-A981099C6F52}" type="presParOf" srcId="{70B3AF71-0B26-405E-B77C-7C840F9B172E}" destId="{4C9103BC-D80A-4AA4-9F42-40CCDFC8CA1D}" srcOrd="0" destOrd="0" presId="urn:microsoft.com/office/officeart/2005/8/layout/target3"/>
    <dgm:cxn modelId="{45F4A136-654A-416C-B1D4-B205E82FB789}" type="presParOf" srcId="{70B3AF71-0B26-405E-B77C-7C840F9B172E}" destId="{3C2C63AF-D6A2-4309-B38C-409F66DF58EA}" srcOrd="1" destOrd="0" presId="urn:microsoft.com/office/officeart/2005/8/layout/target3"/>
    <dgm:cxn modelId="{032A4B8B-5CC9-47CB-BB6F-68BB530F5039}" type="presParOf" srcId="{70B3AF71-0B26-405E-B77C-7C840F9B172E}" destId="{AEA4C989-7684-4789-864F-96295D250F26}" srcOrd="2" destOrd="0" presId="urn:microsoft.com/office/officeart/2005/8/layout/target3"/>
    <dgm:cxn modelId="{DA484B15-316A-4315-AF72-AA00E9BA05E1}" type="presParOf" srcId="{70B3AF71-0B26-405E-B77C-7C840F9B172E}" destId="{D5BEEF3D-AB34-4D6D-BCD5-627DB019BBC8}" srcOrd="3" destOrd="0" presId="urn:microsoft.com/office/officeart/2005/8/layout/targe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606DF1CF-8F32-4A3D-8DCC-00A059EDC3FF}"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ru-RU"/>
        </a:p>
      </dgm:t>
    </dgm:pt>
    <dgm:pt modelId="{C828F150-BF60-4663-B902-4E127F00A9B9}">
      <dgm:prSet custT="1"/>
      <dgm:spPr/>
      <dgm:t>
        <a:bodyPr/>
        <a:lstStyle/>
        <a:p>
          <a:pPr rtl="0">
            <a:lnSpc>
              <a:spcPct val="100000"/>
            </a:lnSpc>
          </a:pPr>
          <a:r>
            <a:rPr lang="ms-MY" sz="3600" dirty="0" smtClean="0">
              <a:latin typeface="Arial" panose="020B0604020202020204" pitchFamily="34" charset="0"/>
              <a:cs typeface="Arial" panose="020B0604020202020204" pitchFamily="34" charset="0"/>
            </a:rPr>
            <a:t>13.  </a:t>
          </a:r>
          <a:r>
            <a:rPr lang="ms-MY" sz="3600" b="1" dirty="0" smtClean="0">
              <a:latin typeface="Arial" panose="020B0604020202020204" pitchFamily="34" charset="0"/>
              <a:cs typeface="Arial" panose="020B0604020202020204" pitchFamily="34" charset="0"/>
            </a:rPr>
            <a:t>1991-yil  8-dekabr  </a:t>
          </a:r>
          <a:r>
            <a:rPr lang="ms-MY" sz="3600" dirty="0" smtClean="0">
              <a:latin typeface="Arial" panose="020B0604020202020204" pitchFamily="34" charset="0"/>
              <a:cs typeface="Arial" panose="020B0604020202020204" pitchFamily="34" charset="0"/>
            </a:rPr>
            <a:t>kuni  Minsk shahrida Rossiya,  Ukraina, Belorussiya rahbarlari 1922-yilgi  Ittifoq shartnomasini bekor  qilib, Mustaqil  Davlatlar  Hamdo‘stligi  (MDH) tuzilganligini e’lon qildi. Unga  Gruziya, Latviya,  Litva  va   Estoniyadan boshqa  barcha   sobiq   sovet   respublikalari   a’zo  bo‘ldi. </a:t>
          </a:r>
          <a:endParaRPr lang="ru-RU" sz="3600" dirty="0">
            <a:latin typeface="Arial" panose="020B0604020202020204" pitchFamily="34" charset="0"/>
            <a:cs typeface="Arial" panose="020B0604020202020204" pitchFamily="34" charset="0"/>
          </a:endParaRPr>
        </a:p>
      </dgm:t>
    </dgm:pt>
    <dgm:pt modelId="{80283DA6-32E0-4DDB-9644-5563C8F5EF54}" type="parTrans" cxnId="{E5E86CD7-572D-459A-B760-27A5312B1A93}">
      <dgm:prSet/>
      <dgm:spPr/>
      <dgm:t>
        <a:bodyPr/>
        <a:lstStyle/>
        <a:p>
          <a:endParaRPr lang="ru-RU"/>
        </a:p>
      </dgm:t>
    </dgm:pt>
    <dgm:pt modelId="{3AA4B555-7331-4F67-B728-C817088BC08E}" type="sibTrans" cxnId="{E5E86CD7-572D-459A-B760-27A5312B1A93}">
      <dgm:prSet/>
      <dgm:spPr/>
      <dgm:t>
        <a:bodyPr/>
        <a:lstStyle/>
        <a:p>
          <a:endParaRPr lang="ru-RU"/>
        </a:p>
      </dgm:t>
    </dgm:pt>
    <dgm:pt modelId="{4410B050-6B0D-4D8B-AB7E-5EBFE50A7EFB}" type="pres">
      <dgm:prSet presAssocID="{606DF1CF-8F32-4A3D-8DCC-00A059EDC3FF}" presName="Name0" presStyleCnt="0">
        <dgm:presLayoutVars>
          <dgm:chMax val="7"/>
          <dgm:dir/>
          <dgm:animLvl val="lvl"/>
          <dgm:resizeHandles val="exact"/>
        </dgm:presLayoutVars>
      </dgm:prSet>
      <dgm:spPr/>
      <dgm:t>
        <a:bodyPr/>
        <a:lstStyle/>
        <a:p>
          <a:endParaRPr lang="ru-RU"/>
        </a:p>
      </dgm:t>
    </dgm:pt>
    <dgm:pt modelId="{60C2F532-EC93-4A76-A09B-120D81D9D891}" type="pres">
      <dgm:prSet presAssocID="{C828F150-BF60-4663-B902-4E127F00A9B9}" presName="circle1" presStyleLbl="node1" presStyleIdx="0" presStyleCnt="1" custLinFactNeighborX="-1400"/>
      <dgm:spPr/>
    </dgm:pt>
    <dgm:pt modelId="{FD42A7F2-0869-421C-817C-34A8EDB43314}" type="pres">
      <dgm:prSet presAssocID="{C828F150-BF60-4663-B902-4E127F00A9B9}" presName="space" presStyleCnt="0"/>
      <dgm:spPr/>
    </dgm:pt>
    <dgm:pt modelId="{9A314BAE-145C-411E-9AB0-ED301D0848C7}" type="pres">
      <dgm:prSet presAssocID="{C828F150-BF60-4663-B902-4E127F00A9B9}" presName="rect1" presStyleLbl="alignAcc1" presStyleIdx="0" presStyleCnt="1" custScaleX="117095"/>
      <dgm:spPr/>
      <dgm:t>
        <a:bodyPr/>
        <a:lstStyle/>
        <a:p>
          <a:endParaRPr lang="ru-RU"/>
        </a:p>
      </dgm:t>
    </dgm:pt>
    <dgm:pt modelId="{46BBC14E-CCEF-449A-BAE3-B9366FC90974}" type="pres">
      <dgm:prSet presAssocID="{C828F150-BF60-4663-B902-4E127F00A9B9}" presName="rect1ParTxNoCh" presStyleLbl="alignAcc1" presStyleIdx="0" presStyleCnt="1">
        <dgm:presLayoutVars>
          <dgm:chMax val="1"/>
          <dgm:bulletEnabled val="1"/>
        </dgm:presLayoutVars>
      </dgm:prSet>
      <dgm:spPr/>
      <dgm:t>
        <a:bodyPr/>
        <a:lstStyle/>
        <a:p>
          <a:endParaRPr lang="ru-RU"/>
        </a:p>
      </dgm:t>
    </dgm:pt>
  </dgm:ptLst>
  <dgm:cxnLst>
    <dgm:cxn modelId="{7EA92B25-1477-437A-A2CF-48E6952CA340}" type="presOf" srcId="{606DF1CF-8F32-4A3D-8DCC-00A059EDC3FF}" destId="{4410B050-6B0D-4D8B-AB7E-5EBFE50A7EFB}" srcOrd="0" destOrd="0" presId="urn:microsoft.com/office/officeart/2005/8/layout/target3"/>
    <dgm:cxn modelId="{E5E86CD7-572D-459A-B760-27A5312B1A93}" srcId="{606DF1CF-8F32-4A3D-8DCC-00A059EDC3FF}" destId="{C828F150-BF60-4663-B902-4E127F00A9B9}" srcOrd="0" destOrd="0" parTransId="{80283DA6-32E0-4DDB-9644-5563C8F5EF54}" sibTransId="{3AA4B555-7331-4F67-B728-C817088BC08E}"/>
    <dgm:cxn modelId="{35C8EC85-BD7E-4C19-B61F-160B6889644E}" type="presOf" srcId="{C828F150-BF60-4663-B902-4E127F00A9B9}" destId="{46BBC14E-CCEF-449A-BAE3-B9366FC90974}" srcOrd="1" destOrd="0" presId="urn:microsoft.com/office/officeart/2005/8/layout/target3"/>
    <dgm:cxn modelId="{9247873A-0203-4DFB-8E49-E7470C398ED4}" type="presOf" srcId="{C828F150-BF60-4663-B902-4E127F00A9B9}" destId="{9A314BAE-145C-411E-9AB0-ED301D0848C7}" srcOrd="0" destOrd="0" presId="urn:microsoft.com/office/officeart/2005/8/layout/target3"/>
    <dgm:cxn modelId="{D5A6CE85-D63A-4A46-A9EA-936ADA77A866}" type="presParOf" srcId="{4410B050-6B0D-4D8B-AB7E-5EBFE50A7EFB}" destId="{60C2F532-EC93-4A76-A09B-120D81D9D891}" srcOrd="0" destOrd="0" presId="urn:microsoft.com/office/officeart/2005/8/layout/target3"/>
    <dgm:cxn modelId="{BD06C1ED-7172-474C-9C3C-50AE82F4BF16}" type="presParOf" srcId="{4410B050-6B0D-4D8B-AB7E-5EBFE50A7EFB}" destId="{FD42A7F2-0869-421C-817C-34A8EDB43314}" srcOrd="1" destOrd="0" presId="urn:microsoft.com/office/officeart/2005/8/layout/target3"/>
    <dgm:cxn modelId="{82DD09E0-8CF9-4379-BCC3-78F943CAF922}" type="presParOf" srcId="{4410B050-6B0D-4D8B-AB7E-5EBFE50A7EFB}" destId="{9A314BAE-145C-411E-9AB0-ED301D0848C7}" srcOrd="2" destOrd="0" presId="urn:microsoft.com/office/officeart/2005/8/layout/target3"/>
    <dgm:cxn modelId="{3E968254-A991-424B-897F-B607F638AD39}" type="presParOf" srcId="{4410B050-6B0D-4D8B-AB7E-5EBFE50A7EFB}" destId="{46BBC14E-CCEF-449A-BAE3-B9366FC90974}" srcOrd="3" destOrd="0" presId="urn:microsoft.com/office/officeart/2005/8/layout/targe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606DF1CF-8F32-4A3D-8DCC-00A059EDC3FF}"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ru-RU"/>
        </a:p>
      </dgm:t>
    </dgm:pt>
    <dgm:pt modelId="{C828F150-BF60-4663-B902-4E127F00A9B9}">
      <dgm:prSet custT="1"/>
      <dgm:spPr>
        <a:solidFill>
          <a:schemeClr val="accent4">
            <a:lumMod val="20000"/>
            <a:lumOff val="80000"/>
          </a:schemeClr>
        </a:solidFill>
      </dgm:spPr>
      <dgm:t>
        <a:bodyPr/>
        <a:lstStyle/>
        <a:p>
          <a:pPr>
            <a:lnSpc>
              <a:spcPct val="100000"/>
            </a:lnSpc>
          </a:pPr>
          <a:r>
            <a:rPr lang="ms-MY" sz="5400" b="1" dirty="0" smtClean="0">
              <a:latin typeface="Arial" panose="020B0604020202020204" pitchFamily="34" charset="0"/>
              <a:cs typeface="Arial" panose="020B0604020202020204" pitchFamily="34" charset="0"/>
            </a:rPr>
            <a:t>14.Korrupsiya so‘zining ma‘nosini izohlang?</a:t>
          </a:r>
          <a:endParaRPr lang="ru-RU" sz="5400" dirty="0">
            <a:latin typeface="Arial" panose="020B0604020202020204" pitchFamily="34" charset="0"/>
            <a:cs typeface="Arial" panose="020B0604020202020204" pitchFamily="34" charset="0"/>
          </a:endParaRPr>
        </a:p>
      </dgm:t>
    </dgm:pt>
    <dgm:pt modelId="{80283DA6-32E0-4DDB-9644-5563C8F5EF54}" type="parTrans" cxnId="{E5E86CD7-572D-459A-B760-27A5312B1A93}">
      <dgm:prSet/>
      <dgm:spPr/>
      <dgm:t>
        <a:bodyPr/>
        <a:lstStyle/>
        <a:p>
          <a:endParaRPr lang="ru-RU"/>
        </a:p>
      </dgm:t>
    </dgm:pt>
    <dgm:pt modelId="{3AA4B555-7331-4F67-B728-C817088BC08E}" type="sibTrans" cxnId="{E5E86CD7-572D-459A-B760-27A5312B1A93}">
      <dgm:prSet/>
      <dgm:spPr/>
      <dgm:t>
        <a:bodyPr/>
        <a:lstStyle/>
        <a:p>
          <a:endParaRPr lang="ru-RU"/>
        </a:p>
      </dgm:t>
    </dgm:pt>
    <dgm:pt modelId="{4410B050-6B0D-4D8B-AB7E-5EBFE50A7EFB}" type="pres">
      <dgm:prSet presAssocID="{606DF1CF-8F32-4A3D-8DCC-00A059EDC3FF}" presName="Name0" presStyleCnt="0">
        <dgm:presLayoutVars>
          <dgm:chMax val="7"/>
          <dgm:dir/>
          <dgm:animLvl val="lvl"/>
          <dgm:resizeHandles val="exact"/>
        </dgm:presLayoutVars>
      </dgm:prSet>
      <dgm:spPr/>
      <dgm:t>
        <a:bodyPr/>
        <a:lstStyle/>
        <a:p>
          <a:endParaRPr lang="ru-RU"/>
        </a:p>
      </dgm:t>
    </dgm:pt>
    <dgm:pt modelId="{60C2F532-EC93-4A76-A09B-120D81D9D891}" type="pres">
      <dgm:prSet presAssocID="{C828F150-BF60-4663-B902-4E127F00A9B9}" presName="circle1" presStyleLbl="node1" presStyleIdx="0" presStyleCnt="1" custScaleX="106232" custLinFactNeighborX="-1400"/>
      <dgm:spPr/>
    </dgm:pt>
    <dgm:pt modelId="{FD42A7F2-0869-421C-817C-34A8EDB43314}" type="pres">
      <dgm:prSet presAssocID="{C828F150-BF60-4663-B902-4E127F00A9B9}" presName="space" presStyleCnt="0"/>
      <dgm:spPr/>
    </dgm:pt>
    <dgm:pt modelId="{9A314BAE-145C-411E-9AB0-ED301D0848C7}" type="pres">
      <dgm:prSet presAssocID="{C828F150-BF60-4663-B902-4E127F00A9B9}" presName="rect1" presStyleLbl="alignAcc1" presStyleIdx="0" presStyleCnt="1" custScaleX="100000" custLinFactNeighborX="-783" custLinFactNeighborY="-23404"/>
      <dgm:spPr/>
      <dgm:t>
        <a:bodyPr/>
        <a:lstStyle/>
        <a:p>
          <a:endParaRPr lang="ru-RU"/>
        </a:p>
      </dgm:t>
    </dgm:pt>
    <dgm:pt modelId="{46BBC14E-CCEF-449A-BAE3-B9366FC90974}" type="pres">
      <dgm:prSet presAssocID="{C828F150-BF60-4663-B902-4E127F00A9B9}" presName="rect1ParTxNoCh" presStyleLbl="alignAcc1" presStyleIdx="0" presStyleCnt="1">
        <dgm:presLayoutVars>
          <dgm:chMax val="1"/>
          <dgm:bulletEnabled val="1"/>
        </dgm:presLayoutVars>
      </dgm:prSet>
      <dgm:spPr/>
      <dgm:t>
        <a:bodyPr/>
        <a:lstStyle/>
        <a:p>
          <a:endParaRPr lang="ru-RU"/>
        </a:p>
      </dgm:t>
    </dgm:pt>
  </dgm:ptLst>
  <dgm:cxnLst>
    <dgm:cxn modelId="{E5E86CD7-572D-459A-B760-27A5312B1A93}" srcId="{606DF1CF-8F32-4A3D-8DCC-00A059EDC3FF}" destId="{C828F150-BF60-4663-B902-4E127F00A9B9}" srcOrd="0" destOrd="0" parTransId="{80283DA6-32E0-4DDB-9644-5563C8F5EF54}" sibTransId="{3AA4B555-7331-4F67-B728-C817088BC08E}"/>
    <dgm:cxn modelId="{C38F3FFB-2958-48F2-9EB6-260AFE09A598}" type="presOf" srcId="{C828F150-BF60-4663-B902-4E127F00A9B9}" destId="{46BBC14E-CCEF-449A-BAE3-B9366FC90974}" srcOrd="1" destOrd="0" presId="urn:microsoft.com/office/officeart/2005/8/layout/target3"/>
    <dgm:cxn modelId="{AC02AC6B-A4F7-49E5-B409-E07CB7EC4612}" type="presOf" srcId="{606DF1CF-8F32-4A3D-8DCC-00A059EDC3FF}" destId="{4410B050-6B0D-4D8B-AB7E-5EBFE50A7EFB}" srcOrd="0" destOrd="0" presId="urn:microsoft.com/office/officeart/2005/8/layout/target3"/>
    <dgm:cxn modelId="{1762FAEC-BD54-42EE-B66B-F4C35B36E965}" type="presOf" srcId="{C828F150-BF60-4663-B902-4E127F00A9B9}" destId="{9A314BAE-145C-411E-9AB0-ED301D0848C7}" srcOrd="0" destOrd="0" presId="urn:microsoft.com/office/officeart/2005/8/layout/target3"/>
    <dgm:cxn modelId="{790EF2F3-AE06-42A2-B674-B40C80A5C41B}" type="presParOf" srcId="{4410B050-6B0D-4D8B-AB7E-5EBFE50A7EFB}" destId="{60C2F532-EC93-4A76-A09B-120D81D9D891}" srcOrd="0" destOrd="0" presId="urn:microsoft.com/office/officeart/2005/8/layout/target3"/>
    <dgm:cxn modelId="{FDB3439A-2CCE-4938-8EA2-3AEC70D87868}" type="presParOf" srcId="{4410B050-6B0D-4D8B-AB7E-5EBFE50A7EFB}" destId="{FD42A7F2-0869-421C-817C-34A8EDB43314}" srcOrd="1" destOrd="0" presId="urn:microsoft.com/office/officeart/2005/8/layout/target3"/>
    <dgm:cxn modelId="{102A60C2-15FF-4670-917C-915315CD7FBA}" type="presParOf" srcId="{4410B050-6B0D-4D8B-AB7E-5EBFE50A7EFB}" destId="{9A314BAE-145C-411E-9AB0-ED301D0848C7}" srcOrd="2" destOrd="0" presId="urn:microsoft.com/office/officeart/2005/8/layout/target3"/>
    <dgm:cxn modelId="{3A630C3D-8411-44E2-8638-1B2649C3C723}" type="presParOf" srcId="{4410B050-6B0D-4D8B-AB7E-5EBFE50A7EFB}" destId="{46BBC14E-CCEF-449A-BAE3-B9366FC90974}" srcOrd="3" destOrd="0" presId="urn:microsoft.com/office/officeart/2005/8/layout/targe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606DF1CF-8F32-4A3D-8DCC-00A059EDC3FF}"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ru-RU"/>
        </a:p>
      </dgm:t>
    </dgm:pt>
    <dgm:pt modelId="{C828F150-BF60-4663-B902-4E127F00A9B9}">
      <dgm:prSet custT="1"/>
      <dgm:spPr/>
      <dgm:t>
        <a:bodyPr/>
        <a:lstStyle/>
        <a:p>
          <a:pPr>
            <a:lnSpc>
              <a:spcPct val="100000"/>
            </a:lnSpc>
          </a:pPr>
          <a:r>
            <a:rPr lang="ms-MY" sz="4000" b="1" dirty="0" smtClean="0">
              <a:latin typeface="Arial" panose="020B0604020202020204" pitchFamily="34" charset="0"/>
              <a:cs typeface="Arial" panose="020B0604020202020204" pitchFamily="34" charset="0"/>
            </a:rPr>
            <a:t>Korrupsiya </a:t>
          </a:r>
          <a:r>
            <a:rPr lang="ms-MY" sz="4000" dirty="0" smtClean="0">
              <a:latin typeface="Arial" panose="020B0604020202020204" pitchFamily="34" charset="0"/>
              <a:cs typeface="Arial" panose="020B0604020202020204" pitchFamily="34" charset="0"/>
            </a:rPr>
            <a:t>– mansabdor shaxs tomonidan o‘z lavozimini, vakolatlarini suiiste’mol qilish yoki o‘z lavozimidan davlat, jamiyat manfaatlariga zid ravishda foydalanish, pora olish berish.  </a:t>
          </a:r>
          <a:endParaRPr lang="ru-RU" sz="4000" dirty="0">
            <a:latin typeface="Arial" panose="020B0604020202020204" pitchFamily="34" charset="0"/>
            <a:cs typeface="Arial" panose="020B0604020202020204" pitchFamily="34" charset="0"/>
          </a:endParaRPr>
        </a:p>
      </dgm:t>
    </dgm:pt>
    <dgm:pt modelId="{80283DA6-32E0-4DDB-9644-5563C8F5EF54}" type="parTrans" cxnId="{E5E86CD7-572D-459A-B760-27A5312B1A93}">
      <dgm:prSet/>
      <dgm:spPr/>
      <dgm:t>
        <a:bodyPr/>
        <a:lstStyle/>
        <a:p>
          <a:endParaRPr lang="ru-RU"/>
        </a:p>
      </dgm:t>
    </dgm:pt>
    <dgm:pt modelId="{3AA4B555-7331-4F67-B728-C817088BC08E}" type="sibTrans" cxnId="{E5E86CD7-572D-459A-B760-27A5312B1A93}">
      <dgm:prSet/>
      <dgm:spPr/>
      <dgm:t>
        <a:bodyPr/>
        <a:lstStyle/>
        <a:p>
          <a:endParaRPr lang="ru-RU"/>
        </a:p>
      </dgm:t>
    </dgm:pt>
    <dgm:pt modelId="{4410B050-6B0D-4D8B-AB7E-5EBFE50A7EFB}" type="pres">
      <dgm:prSet presAssocID="{606DF1CF-8F32-4A3D-8DCC-00A059EDC3FF}" presName="Name0" presStyleCnt="0">
        <dgm:presLayoutVars>
          <dgm:chMax val="7"/>
          <dgm:dir/>
          <dgm:animLvl val="lvl"/>
          <dgm:resizeHandles val="exact"/>
        </dgm:presLayoutVars>
      </dgm:prSet>
      <dgm:spPr/>
      <dgm:t>
        <a:bodyPr/>
        <a:lstStyle/>
        <a:p>
          <a:endParaRPr lang="ru-RU"/>
        </a:p>
      </dgm:t>
    </dgm:pt>
    <dgm:pt modelId="{60C2F532-EC93-4A76-A09B-120D81D9D891}" type="pres">
      <dgm:prSet presAssocID="{C828F150-BF60-4663-B902-4E127F00A9B9}" presName="circle1" presStyleLbl="node1" presStyleIdx="0" presStyleCnt="1" custLinFactNeighborX="-1400"/>
      <dgm:spPr/>
    </dgm:pt>
    <dgm:pt modelId="{FD42A7F2-0869-421C-817C-34A8EDB43314}" type="pres">
      <dgm:prSet presAssocID="{C828F150-BF60-4663-B902-4E127F00A9B9}" presName="space" presStyleCnt="0"/>
      <dgm:spPr/>
    </dgm:pt>
    <dgm:pt modelId="{9A314BAE-145C-411E-9AB0-ED301D0848C7}" type="pres">
      <dgm:prSet presAssocID="{C828F150-BF60-4663-B902-4E127F00A9B9}" presName="rect1" presStyleLbl="alignAcc1" presStyleIdx="0" presStyleCnt="1" custScaleX="117095" custLinFactNeighborX="-370" custLinFactNeighborY="-933"/>
      <dgm:spPr/>
      <dgm:t>
        <a:bodyPr/>
        <a:lstStyle/>
        <a:p>
          <a:endParaRPr lang="ru-RU"/>
        </a:p>
      </dgm:t>
    </dgm:pt>
    <dgm:pt modelId="{46BBC14E-CCEF-449A-BAE3-B9366FC90974}" type="pres">
      <dgm:prSet presAssocID="{C828F150-BF60-4663-B902-4E127F00A9B9}" presName="rect1ParTxNoCh" presStyleLbl="alignAcc1" presStyleIdx="0" presStyleCnt="1">
        <dgm:presLayoutVars>
          <dgm:chMax val="1"/>
          <dgm:bulletEnabled val="1"/>
        </dgm:presLayoutVars>
      </dgm:prSet>
      <dgm:spPr/>
      <dgm:t>
        <a:bodyPr/>
        <a:lstStyle/>
        <a:p>
          <a:endParaRPr lang="ru-RU"/>
        </a:p>
      </dgm:t>
    </dgm:pt>
  </dgm:ptLst>
  <dgm:cxnLst>
    <dgm:cxn modelId="{E5E86CD7-572D-459A-B760-27A5312B1A93}" srcId="{606DF1CF-8F32-4A3D-8DCC-00A059EDC3FF}" destId="{C828F150-BF60-4663-B902-4E127F00A9B9}" srcOrd="0" destOrd="0" parTransId="{80283DA6-32E0-4DDB-9644-5563C8F5EF54}" sibTransId="{3AA4B555-7331-4F67-B728-C817088BC08E}"/>
    <dgm:cxn modelId="{93FDC463-3B49-4329-96AD-57B022A2031D}" type="presOf" srcId="{606DF1CF-8F32-4A3D-8DCC-00A059EDC3FF}" destId="{4410B050-6B0D-4D8B-AB7E-5EBFE50A7EFB}" srcOrd="0" destOrd="0" presId="urn:microsoft.com/office/officeart/2005/8/layout/target3"/>
    <dgm:cxn modelId="{0C675D64-1393-463F-AF10-983AA31C1438}" type="presOf" srcId="{C828F150-BF60-4663-B902-4E127F00A9B9}" destId="{9A314BAE-145C-411E-9AB0-ED301D0848C7}" srcOrd="0" destOrd="0" presId="urn:microsoft.com/office/officeart/2005/8/layout/target3"/>
    <dgm:cxn modelId="{FABD1EE7-92A1-4349-BF56-132B04F06F46}" type="presOf" srcId="{C828F150-BF60-4663-B902-4E127F00A9B9}" destId="{46BBC14E-CCEF-449A-BAE3-B9366FC90974}" srcOrd="1" destOrd="0" presId="urn:microsoft.com/office/officeart/2005/8/layout/target3"/>
    <dgm:cxn modelId="{782E891F-3835-4970-B6A7-A854D4767DF0}" type="presParOf" srcId="{4410B050-6B0D-4D8B-AB7E-5EBFE50A7EFB}" destId="{60C2F532-EC93-4A76-A09B-120D81D9D891}" srcOrd="0" destOrd="0" presId="urn:microsoft.com/office/officeart/2005/8/layout/target3"/>
    <dgm:cxn modelId="{5CCEFDE6-2DAE-4754-8938-1859367EC08D}" type="presParOf" srcId="{4410B050-6B0D-4D8B-AB7E-5EBFE50A7EFB}" destId="{FD42A7F2-0869-421C-817C-34A8EDB43314}" srcOrd="1" destOrd="0" presId="urn:microsoft.com/office/officeart/2005/8/layout/target3"/>
    <dgm:cxn modelId="{6D75CDB3-7DED-4537-B5F6-D511CA94F625}" type="presParOf" srcId="{4410B050-6B0D-4D8B-AB7E-5EBFE50A7EFB}" destId="{9A314BAE-145C-411E-9AB0-ED301D0848C7}" srcOrd="2" destOrd="0" presId="urn:microsoft.com/office/officeart/2005/8/layout/target3"/>
    <dgm:cxn modelId="{A87ABC85-2E2B-4E13-8540-9BE50C8F632F}" type="presParOf" srcId="{4410B050-6B0D-4D8B-AB7E-5EBFE50A7EFB}" destId="{46BBC14E-CCEF-449A-BAE3-B9366FC90974}" srcOrd="3" destOrd="0" presId="urn:microsoft.com/office/officeart/2005/8/layout/targe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606DF1CF-8F32-4A3D-8DCC-00A059EDC3FF}"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ru-RU"/>
        </a:p>
      </dgm:t>
    </dgm:pt>
    <dgm:pt modelId="{C828F150-BF60-4663-B902-4E127F00A9B9}">
      <dgm:prSet custT="1"/>
      <dgm:spPr>
        <a:solidFill>
          <a:schemeClr val="accent4">
            <a:lumMod val="20000"/>
            <a:lumOff val="80000"/>
          </a:schemeClr>
        </a:solidFill>
      </dgm:spPr>
      <dgm:t>
        <a:bodyPr/>
        <a:lstStyle/>
        <a:p>
          <a:pPr>
            <a:lnSpc>
              <a:spcPct val="100000"/>
            </a:lnSpc>
          </a:pPr>
          <a:r>
            <a:rPr lang="ms-MY" sz="5400" b="1" dirty="0" smtClean="0">
              <a:latin typeface="Arial" panose="020B0604020202020204" pitchFamily="34" charset="0"/>
              <a:cs typeface="Arial" panose="020B0604020202020204" pitchFamily="34" charset="0"/>
            </a:rPr>
            <a:t>15. 1946-1991-yillarda SSSR va AQSh mavzulari bo‘yicha  VENN diagrammasini tuzing?</a:t>
          </a:r>
          <a:endParaRPr lang="ru-RU" sz="5400" dirty="0">
            <a:latin typeface="Arial" panose="020B0604020202020204" pitchFamily="34" charset="0"/>
            <a:cs typeface="Arial" panose="020B0604020202020204" pitchFamily="34" charset="0"/>
          </a:endParaRPr>
        </a:p>
      </dgm:t>
    </dgm:pt>
    <dgm:pt modelId="{80283DA6-32E0-4DDB-9644-5563C8F5EF54}" type="parTrans" cxnId="{E5E86CD7-572D-459A-B760-27A5312B1A93}">
      <dgm:prSet/>
      <dgm:spPr/>
      <dgm:t>
        <a:bodyPr/>
        <a:lstStyle/>
        <a:p>
          <a:endParaRPr lang="ru-RU"/>
        </a:p>
      </dgm:t>
    </dgm:pt>
    <dgm:pt modelId="{3AA4B555-7331-4F67-B728-C817088BC08E}" type="sibTrans" cxnId="{E5E86CD7-572D-459A-B760-27A5312B1A93}">
      <dgm:prSet/>
      <dgm:spPr/>
      <dgm:t>
        <a:bodyPr/>
        <a:lstStyle/>
        <a:p>
          <a:endParaRPr lang="ru-RU"/>
        </a:p>
      </dgm:t>
    </dgm:pt>
    <dgm:pt modelId="{4410B050-6B0D-4D8B-AB7E-5EBFE50A7EFB}" type="pres">
      <dgm:prSet presAssocID="{606DF1CF-8F32-4A3D-8DCC-00A059EDC3FF}" presName="Name0" presStyleCnt="0">
        <dgm:presLayoutVars>
          <dgm:chMax val="7"/>
          <dgm:dir/>
          <dgm:animLvl val="lvl"/>
          <dgm:resizeHandles val="exact"/>
        </dgm:presLayoutVars>
      </dgm:prSet>
      <dgm:spPr/>
      <dgm:t>
        <a:bodyPr/>
        <a:lstStyle/>
        <a:p>
          <a:endParaRPr lang="ru-RU"/>
        </a:p>
      </dgm:t>
    </dgm:pt>
    <dgm:pt modelId="{60C2F532-EC93-4A76-A09B-120D81D9D891}" type="pres">
      <dgm:prSet presAssocID="{C828F150-BF60-4663-B902-4E127F00A9B9}" presName="circle1" presStyleLbl="node1" presStyleIdx="0" presStyleCnt="1" custScaleX="106232" custLinFactNeighborX="-1400"/>
      <dgm:spPr/>
    </dgm:pt>
    <dgm:pt modelId="{FD42A7F2-0869-421C-817C-34A8EDB43314}" type="pres">
      <dgm:prSet presAssocID="{C828F150-BF60-4663-B902-4E127F00A9B9}" presName="space" presStyleCnt="0"/>
      <dgm:spPr/>
    </dgm:pt>
    <dgm:pt modelId="{9A314BAE-145C-411E-9AB0-ED301D0848C7}" type="pres">
      <dgm:prSet presAssocID="{C828F150-BF60-4663-B902-4E127F00A9B9}" presName="rect1" presStyleLbl="alignAcc1" presStyleIdx="0" presStyleCnt="1" custScaleX="100000" custLinFactNeighborX="-783" custLinFactNeighborY="-23404"/>
      <dgm:spPr/>
      <dgm:t>
        <a:bodyPr/>
        <a:lstStyle/>
        <a:p>
          <a:endParaRPr lang="ru-RU"/>
        </a:p>
      </dgm:t>
    </dgm:pt>
    <dgm:pt modelId="{46BBC14E-CCEF-449A-BAE3-B9366FC90974}" type="pres">
      <dgm:prSet presAssocID="{C828F150-BF60-4663-B902-4E127F00A9B9}" presName="rect1ParTxNoCh" presStyleLbl="alignAcc1" presStyleIdx="0" presStyleCnt="1">
        <dgm:presLayoutVars>
          <dgm:chMax val="1"/>
          <dgm:bulletEnabled val="1"/>
        </dgm:presLayoutVars>
      </dgm:prSet>
      <dgm:spPr/>
      <dgm:t>
        <a:bodyPr/>
        <a:lstStyle/>
        <a:p>
          <a:endParaRPr lang="ru-RU"/>
        </a:p>
      </dgm:t>
    </dgm:pt>
  </dgm:ptLst>
  <dgm:cxnLst>
    <dgm:cxn modelId="{D8BB5FBB-3091-47D9-AE16-588743DAFB03}" type="presOf" srcId="{C828F150-BF60-4663-B902-4E127F00A9B9}" destId="{9A314BAE-145C-411E-9AB0-ED301D0848C7}" srcOrd="0" destOrd="0" presId="urn:microsoft.com/office/officeart/2005/8/layout/target3"/>
    <dgm:cxn modelId="{E5E86CD7-572D-459A-B760-27A5312B1A93}" srcId="{606DF1CF-8F32-4A3D-8DCC-00A059EDC3FF}" destId="{C828F150-BF60-4663-B902-4E127F00A9B9}" srcOrd="0" destOrd="0" parTransId="{80283DA6-32E0-4DDB-9644-5563C8F5EF54}" sibTransId="{3AA4B555-7331-4F67-B728-C817088BC08E}"/>
    <dgm:cxn modelId="{5FEF4AD5-9C39-4F7E-83CA-F69D0EDA48EF}" type="presOf" srcId="{C828F150-BF60-4663-B902-4E127F00A9B9}" destId="{46BBC14E-CCEF-449A-BAE3-B9366FC90974}" srcOrd="1" destOrd="0" presId="urn:microsoft.com/office/officeart/2005/8/layout/target3"/>
    <dgm:cxn modelId="{307C302A-04AE-41D8-9FCC-C5439E022309}" type="presOf" srcId="{606DF1CF-8F32-4A3D-8DCC-00A059EDC3FF}" destId="{4410B050-6B0D-4D8B-AB7E-5EBFE50A7EFB}" srcOrd="0" destOrd="0" presId="urn:microsoft.com/office/officeart/2005/8/layout/target3"/>
    <dgm:cxn modelId="{10B086A3-7A85-4F6F-9D22-8AFCD7DA9897}" type="presParOf" srcId="{4410B050-6B0D-4D8B-AB7E-5EBFE50A7EFB}" destId="{60C2F532-EC93-4A76-A09B-120D81D9D891}" srcOrd="0" destOrd="0" presId="urn:microsoft.com/office/officeart/2005/8/layout/target3"/>
    <dgm:cxn modelId="{D1A3A7E6-B98B-423C-87B4-3A761AC549B4}" type="presParOf" srcId="{4410B050-6B0D-4D8B-AB7E-5EBFE50A7EFB}" destId="{FD42A7F2-0869-421C-817C-34A8EDB43314}" srcOrd="1" destOrd="0" presId="urn:microsoft.com/office/officeart/2005/8/layout/target3"/>
    <dgm:cxn modelId="{3D287D53-C889-440F-BEDB-F578CC6760E3}" type="presParOf" srcId="{4410B050-6B0D-4D8B-AB7E-5EBFE50A7EFB}" destId="{9A314BAE-145C-411E-9AB0-ED301D0848C7}" srcOrd="2" destOrd="0" presId="urn:microsoft.com/office/officeart/2005/8/layout/target3"/>
    <dgm:cxn modelId="{336937C1-DF7D-4183-8FAF-FE5C03D9E9C2}" type="presParOf" srcId="{4410B050-6B0D-4D8B-AB7E-5EBFE50A7EFB}" destId="{46BBC14E-CCEF-449A-BAE3-B9366FC90974}" srcOrd="3" destOrd="0" presId="urn:microsoft.com/office/officeart/2005/8/layout/targe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DE43C14-93F0-4229-91D8-070CDA8C9BEA}" type="doc">
      <dgm:prSet loTypeId="urn:microsoft.com/office/officeart/2005/8/layout/hList7" loCatId="list" qsTypeId="urn:microsoft.com/office/officeart/2005/8/quickstyle/simple1" qsCatId="simple" csTypeId="urn:microsoft.com/office/officeart/2005/8/colors/accent1_2" csCatId="accent1" phldr="1"/>
      <dgm:spPr/>
      <dgm:t>
        <a:bodyPr/>
        <a:lstStyle/>
        <a:p>
          <a:endParaRPr lang="ru-RU"/>
        </a:p>
      </dgm:t>
    </dgm:pt>
    <dgm:pt modelId="{D086EA5E-CFE5-4BA5-A7F4-DCCDA319CF65}">
      <dgm:prSet custT="1"/>
      <dgm:spPr/>
      <dgm:t>
        <a:bodyPr/>
        <a:lstStyle/>
        <a:p>
          <a:pPr rtl="0"/>
          <a:r>
            <a:rPr lang="ms-MY" sz="4000" dirty="0" smtClean="0">
              <a:latin typeface="Arial" panose="020B0604020202020204" pitchFamily="34" charset="0"/>
              <a:cs typeface="Arial" panose="020B0604020202020204" pitchFamily="34" charset="0"/>
            </a:rPr>
            <a:t>2. Urushdan keyin AQSH iqtisodiy rivojlanishining o‘ziga xos tomonlari nimadan iborat bo‘ldi?</a:t>
          </a:r>
          <a:endParaRPr lang="ru-RU" sz="4000" dirty="0">
            <a:latin typeface="Arial" panose="020B0604020202020204" pitchFamily="34" charset="0"/>
            <a:cs typeface="Arial" panose="020B0604020202020204" pitchFamily="34" charset="0"/>
          </a:endParaRPr>
        </a:p>
      </dgm:t>
    </dgm:pt>
    <dgm:pt modelId="{78A9E87C-785E-4D2C-9754-6A0D40E0B421}" type="parTrans" cxnId="{107C9058-A39B-4B11-BAE4-A2517BF26FFE}">
      <dgm:prSet/>
      <dgm:spPr/>
      <dgm:t>
        <a:bodyPr/>
        <a:lstStyle/>
        <a:p>
          <a:endParaRPr lang="ru-RU"/>
        </a:p>
      </dgm:t>
    </dgm:pt>
    <dgm:pt modelId="{F6505D57-C3AF-495E-9373-713E6F5B1F16}" type="sibTrans" cxnId="{107C9058-A39B-4B11-BAE4-A2517BF26FFE}">
      <dgm:prSet/>
      <dgm:spPr/>
      <dgm:t>
        <a:bodyPr/>
        <a:lstStyle/>
        <a:p>
          <a:endParaRPr lang="ru-RU"/>
        </a:p>
      </dgm:t>
    </dgm:pt>
    <dgm:pt modelId="{B0E08C22-30F2-4B59-B436-FA62122AD882}" type="pres">
      <dgm:prSet presAssocID="{0DE43C14-93F0-4229-91D8-070CDA8C9BEA}" presName="Name0" presStyleCnt="0">
        <dgm:presLayoutVars>
          <dgm:dir/>
          <dgm:resizeHandles val="exact"/>
        </dgm:presLayoutVars>
      </dgm:prSet>
      <dgm:spPr/>
      <dgm:t>
        <a:bodyPr/>
        <a:lstStyle/>
        <a:p>
          <a:endParaRPr lang="ru-RU"/>
        </a:p>
      </dgm:t>
    </dgm:pt>
    <dgm:pt modelId="{5EF5B956-4564-4D2D-9540-3B217DB4AE20}" type="pres">
      <dgm:prSet presAssocID="{0DE43C14-93F0-4229-91D8-070CDA8C9BEA}" presName="fgShape" presStyleLbl="fgShp" presStyleIdx="0" presStyleCnt="1"/>
      <dgm:spPr/>
    </dgm:pt>
    <dgm:pt modelId="{D602E0E9-E675-46DB-A0A2-24513D746A5C}" type="pres">
      <dgm:prSet presAssocID="{0DE43C14-93F0-4229-91D8-070CDA8C9BEA}" presName="linComp" presStyleCnt="0"/>
      <dgm:spPr/>
    </dgm:pt>
    <dgm:pt modelId="{12BDAB77-EE66-4521-8995-947684993BDF}" type="pres">
      <dgm:prSet presAssocID="{D086EA5E-CFE5-4BA5-A7F4-DCCDA319CF65}" presName="compNode" presStyleCnt="0"/>
      <dgm:spPr/>
    </dgm:pt>
    <dgm:pt modelId="{4F0D8D1A-DAC4-492F-96EB-3C463F668B6C}" type="pres">
      <dgm:prSet presAssocID="{D086EA5E-CFE5-4BA5-A7F4-DCCDA319CF65}" presName="bkgdShape" presStyleLbl="node1" presStyleIdx="0" presStyleCnt="1"/>
      <dgm:spPr/>
      <dgm:t>
        <a:bodyPr/>
        <a:lstStyle/>
        <a:p>
          <a:endParaRPr lang="ru-RU"/>
        </a:p>
      </dgm:t>
    </dgm:pt>
    <dgm:pt modelId="{D33B7601-B61F-454C-B63C-8A752AA5FCA3}" type="pres">
      <dgm:prSet presAssocID="{D086EA5E-CFE5-4BA5-A7F4-DCCDA319CF65}" presName="nodeTx" presStyleLbl="node1" presStyleIdx="0" presStyleCnt="1">
        <dgm:presLayoutVars>
          <dgm:bulletEnabled val="1"/>
        </dgm:presLayoutVars>
      </dgm:prSet>
      <dgm:spPr/>
      <dgm:t>
        <a:bodyPr/>
        <a:lstStyle/>
        <a:p>
          <a:endParaRPr lang="ru-RU"/>
        </a:p>
      </dgm:t>
    </dgm:pt>
    <dgm:pt modelId="{1BFDDC61-DE9B-4D22-9E44-31F2B9642397}" type="pres">
      <dgm:prSet presAssocID="{D086EA5E-CFE5-4BA5-A7F4-DCCDA319CF65}" presName="invisiNode" presStyleLbl="node1" presStyleIdx="0" presStyleCnt="1"/>
      <dgm:spPr/>
    </dgm:pt>
    <dgm:pt modelId="{81291CCB-8950-41D3-BC06-7DB3D4CD80F1}" type="pres">
      <dgm:prSet presAssocID="{D086EA5E-CFE5-4BA5-A7F4-DCCDA319CF65}" presName="imagNode" presStyleLbl="fgImgPlace1" presStyleIdx="0" presStyleCnt="1"/>
      <dgm:spPr>
        <a:blipFill rotWithShape="1">
          <a:blip xmlns:r="http://schemas.openxmlformats.org/officeDocument/2006/relationships" r:embed="rId1"/>
          <a:stretch>
            <a:fillRect/>
          </a:stretch>
        </a:blipFill>
      </dgm:spPr>
    </dgm:pt>
  </dgm:ptLst>
  <dgm:cxnLst>
    <dgm:cxn modelId="{107C9058-A39B-4B11-BAE4-A2517BF26FFE}" srcId="{0DE43C14-93F0-4229-91D8-070CDA8C9BEA}" destId="{D086EA5E-CFE5-4BA5-A7F4-DCCDA319CF65}" srcOrd="0" destOrd="0" parTransId="{78A9E87C-785E-4D2C-9754-6A0D40E0B421}" sibTransId="{F6505D57-C3AF-495E-9373-713E6F5B1F16}"/>
    <dgm:cxn modelId="{F317317C-580B-4CF0-A9D3-93DD0028DDCA}" type="presOf" srcId="{D086EA5E-CFE5-4BA5-A7F4-DCCDA319CF65}" destId="{4F0D8D1A-DAC4-492F-96EB-3C463F668B6C}" srcOrd="0" destOrd="0" presId="urn:microsoft.com/office/officeart/2005/8/layout/hList7"/>
    <dgm:cxn modelId="{2B052D96-0C4D-476A-BDDC-C7BA45517948}" type="presOf" srcId="{D086EA5E-CFE5-4BA5-A7F4-DCCDA319CF65}" destId="{D33B7601-B61F-454C-B63C-8A752AA5FCA3}" srcOrd="1" destOrd="0" presId="urn:microsoft.com/office/officeart/2005/8/layout/hList7"/>
    <dgm:cxn modelId="{C9A50735-AF5D-4F68-9E1D-C40E5F10E4D9}" type="presOf" srcId="{0DE43C14-93F0-4229-91D8-070CDA8C9BEA}" destId="{B0E08C22-30F2-4B59-B436-FA62122AD882}" srcOrd="0" destOrd="0" presId="urn:microsoft.com/office/officeart/2005/8/layout/hList7"/>
    <dgm:cxn modelId="{A5FA1D70-13F9-42EA-BE61-D632CCC1BD52}" type="presParOf" srcId="{B0E08C22-30F2-4B59-B436-FA62122AD882}" destId="{5EF5B956-4564-4D2D-9540-3B217DB4AE20}" srcOrd="0" destOrd="0" presId="urn:microsoft.com/office/officeart/2005/8/layout/hList7"/>
    <dgm:cxn modelId="{E69469CB-43FD-43A4-A3EF-F059DA7E3203}" type="presParOf" srcId="{B0E08C22-30F2-4B59-B436-FA62122AD882}" destId="{D602E0E9-E675-46DB-A0A2-24513D746A5C}" srcOrd="1" destOrd="0" presId="urn:microsoft.com/office/officeart/2005/8/layout/hList7"/>
    <dgm:cxn modelId="{501B6CCD-01B5-4550-AA5A-055F46A910C5}" type="presParOf" srcId="{D602E0E9-E675-46DB-A0A2-24513D746A5C}" destId="{12BDAB77-EE66-4521-8995-947684993BDF}" srcOrd="0" destOrd="0" presId="urn:microsoft.com/office/officeart/2005/8/layout/hList7"/>
    <dgm:cxn modelId="{59CD681A-CB5F-45CA-B3EC-580851F8B74C}" type="presParOf" srcId="{12BDAB77-EE66-4521-8995-947684993BDF}" destId="{4F0D8D1A-DAC4-492F-96EB-3C463F668B6C}" srcOrd="0" destOrd="0" presId="urn:microsoft.com/office/officeart/2005/8/layout/hList7"/>
    <dgm:cxn modelId="{BFADE9D7-C485-43AF-9E3C-BDD1728A7D94}" type="presParOf" srcId="{12BDAB77-EE66-4521-8995-947684993BDF}" destId="{D33B7601-B61F-454C-B63C-8A752AA5FCA3}" srcOrd="1" destOrd="0" presId="urn:microsoft.com/office/officeart/2005/8/layout/hList7"/>
    <dgm:cxn modelId="{6B15094F-5AEE-407C-B76D-8F35E3780092}" type="presParOf" srcId="{12BDAB77-EE66-4521-8995-947684993BDF}" destId="{1BFDDC61-DE9B-4D22-9E44-31F2B9642397}" srcOrd="2" destOrd="0" presId="urn:microsoft.com/office/officeart/2005/8/layout/hList7"/>
    <dgm:cxn modelId="{F696C2AA-54B2-4BDD-802F-7AD45788C9BC}" type="presParOf" srcId="{12BDAB77-EE66-4521-8995-947684993BDF}" destId="{81291CCB-8950-41D3-BC06-7DB3D4CD80F1}" srcOrd="3" destOrd="0" presId="urn:microsoft.com/office/officeart/2005/8/layout/hList7"/>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E1D97B5-5F2C-4862-AB70-F096F77B1EA9}"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ru-RU"/>
        </a:p>
      </dgm:t>
    </dgm:pt>
    <dgm:pt modelId="{7B3DCE3B-3848-434A-977F-1A63072BF9B7}">
      <dgm:prSet/>
      <dgm:spPr>
        <a:solidFill>
          <a:schemeClr val="accent1">
            <a:lumMod val="20000"/>
            <a:lumOff val="80000"/>
          </a:schemeClr>
        </a:solidFill>
      </dgm:spPr>
      <dgm:t>
        <a:bodyPr/>
        <a:lstStyle/>
        <a:p>
          <a:pPr rtl="0">
            <a:lnSpc>
              <a:spcPct val="100000"/>
            </a:lnSpc>
          </a:pPr>
          <a:r>
            <a:rPr lang="en-US" dirty="0" smtClean="0">
              <a:solidFill>
                <a:srgbClr val="002060"/>
              </a:solidFill>
              <a:latin typeface="Arial" panose="020B0604020202020204" pitchFamily="34" charset="0"/>
              <a:cs typeface="Arial" panose="020B0604020202020204" pitchFamily="34" charset="0"/>
            </a:rPr>
            <a:t>2. </a:t>
          </a:r>
          <a:r>
            <a:rPr lang="ms-MY" dirty="0" smtClean="0">
              <a:solidFill>
                <a:srgbClr val="002060"/>
              </a:solidFill>
              <a:latin typeface="Arial" panose="020B0604020202020204" pitchFamily="34" charset="0"/>
              <a:cs typeface="Arial" panose="020B0604020202020204" pitchFamily="34" charset="0"/>
            </a:rPr>
            <a:t>AQSHda  harbiy ishlab chiqarishning  </a:t>
          </a:r>
          <a:r>
            <a:rPr lang="ms-MY" b="1" dirty="0" smtClean="0">
              <a:solidFill>
                <a:srgbClr val="002060"/>
              </a:solidFill>
              <a:latin typeface="Arial" panose="020B0604020202020204" pitchFamily="34" charset="0"/>
              <a:cs typeface="Arial" panose="020B0604020202020204" pitchFamily="34" charset="0"/>
            </a:rPr>
            <a:t>konversiyasi </a:t>
          </a:r>
          <a:r>
            <a:rPr lang="ms-MY" dirty="0" smtClean="0">
              <a:solidFill>
                <a:srgbClr val="002060"/>
              </a:solidFill>
              <a:latin typeface="Arial" panose="020B0604020202020204" pitchFamily="34" charset="0"/>
              <a:cs typeface="Arial" panose="020B0604020202020204" pitchFamily="34" charset="0"/>
            </a:rPr>
            <a:t>amalga  oshirildi.  1940-yillarning oxiridan boshlab barqaror va to‘xtovsiz o‘sish AQSH iqtisodiy tizimining o‘ziga xos jihati bo‘lib  qoldi.  1950-yillarda  AQSH  iqtisodiyoti boshqa G‘arb davlatlari iqtisodiyotiga nisbatan sekin o‘sganligiga qaramasdan, u  barcha   ko‘rsatkichlar   bo‘yicha   haqiqiy   iqtisodiy yetakchi bo‘lib qolaverdi.</a:t>
          </a:r>
          <a:endParaRPr lang="ru-RU" dirty="0">
            <a:solidFill>
              <a:srgbClr val="002060"/>
            </a:solidFill>
            <a:latin typeface="Arial" panose="020B0604020202020204" pitchFamily="34" charset="0"/>
            <a:cs typeface="Arial" panose="020B0604020202020204" pitchFamily="34" charset="0"/>
          </a:endParaRPr>
        </a:p>
      </dgm:t>
    </dgm:pt>
    <dgm:pt modelId="{8F1D0626-4711-4783-9655-AC7701D4EFAB}" type="parTrans" cxnId="{5A326B33-89EA-44F8-A090-8B398C2D3A58}">
      <dgm:prSet/>
      <dgm:spPr/>
      <dgm:t>
        <a:bodyPr/>
        <a:lstStyle/>
        <a:p>
          <a:endParaRPr lang="ru-RU"/>
        </a:p>
      </dgm:t>
    </dgm:pt>
    <dgm:pt modelId="{AE2A8E45-ADAA-41F6-BD59-68C60CC72C7A}" type="sibTrans" cxnId="{5A326B33-89EA-44F8-A090-8B398C2D3A58}">
      <dgm:prSet/>
      <dgm:spPr/>
      <dgm:t>
        <a:bodyPr/>
        <a:lstStyle/>
        <a:p>
          <a:endParaRPr lang="ru-RU"/>
        </a:p>
      </dgm:t>
    </dgm:pt>
    <dgm:pt modelId="{C9AC3C00-3DCC-4036-9CC9-5265C7CD18DC}" type="pres">
      <dgm:prSet presAssocID="{4E1D97B5-5F2C-4862-AB70-F096F77B1EA9}" presName="Name0" presStyleCnt="0">
        <dgm:presLayoutVars>
          <dgm:dir/>
          <dgm:resizeHandles val="exact"/>
        </dgm:presLayoutVars>
      </dgm:prSet>
      <dgm:spPr/>
      <dgm:t>
        <a:bodyPr/>
        <a:lstStyle/>
        <a:p>
          <a:endParaRPr lang="ru-RU"/>
        </a:p>
      </dgm:t>
    </dgm:pt>
    <dgm:pt modelId="{1B0CBCB8-D4C0-42DB-B481-47CFBB6856BD}" type="pres">
      <dgm:prSet presAssocID="{7B3DCE3B-3848-434A-977F-1A63072BF9B7}" presName="node" presStyleLbl="node1" presStyleIdx="0" presStyleCnt="1">
        <dgm:presLayoutVars>
          <dgm:bulletEnabled val="1"/>
        </dgm:presLayoutVars>
      </dgm:prSet>
      <dgm:spPr/>
      <dgm:t>
        <a:bodyPr/>
        <a:lstStyle/>
        <a:p>
          <a:endParaRPr lang="ru-RU"/>
        </a:p>
      </dgm:t>
    </dgm:pt>
  </dgm:ptLst>
  <dgm:cxnLst>
    <dgm:cxn modelId="{A2D08469-11C8-4BAE-99A5-228114045CC3}" type="presOf" srcId="{7B3DCE3B-3848-434A-977F-1A63072BF9B7}" destId="{1B0CBCB8-D4C0-42DB-B481-47CFBB6856BD}" srcOrd="0" destOrd="0" presId="urn:microsoft.com/office/officeart/2005/8/layout/hList6"/>
    <dgm:cxn modelId="{5A326B33-89EA-44F8-A090-8B398C2D3A58}" srcId="{4E1D97B5-5F2C-4862-AB70-F096F77B1EA9}" destId="{7B3DCE3B-3848-434A-977F-1A63072BF9B7}" srcOrd="0" destOrd="0" parTransId="{8F1D0626-4711-4783-9655-AC7701D4EFAB}" sibTransId="{AE2A8E45-ADAA-41F6-BD59-68C60CC72C7A}"/>
    <dgm:cxn modelId="{E4A53E1F-4DCE-49EC-BD61-444BDBADBF69}" type="presOf" srcId="{4E1D97B5-5F2C-4862-AB70-F096F77B1EA9}" destId="{C9AC3C00-3DCC-4036-9CC9-5265C7CD18DC}" srcOrd="0" destOrd="0" presId="urn:microsoft.com/office/officeart/2005/8/layout/hList6"/>
    <dgm:cxn modelId="{16B4F521-20BF-4D53-8162-9EEAC5C760F7}" type="presParOf" srcId="{C9AC3C00-3DCC-4036-9CC9-5265C7CD18DC}" destId="{1B0CBCB8-D4C0-42DB-B481-47CFBB6856BD}" srcOrd="0" destOrd="0" presId="urn:microsoft.com/office/officeart/2005/8/layout/h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272807E-EA6A-4045-B7D0-A892CDD28594}"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ru-RU"/>
        </a:p>
      </dgm:t>
    </dgm:pt>
    <dgm:pt modelId="{8C2BD9C0-0A62-468F-B7C7-727ADF085528}">
      <dgm:prSet/>
      <dgm:spPr/>
      <dgm:t>
        <a:bodyPr/>
        <a:lstStyle/>
        <a:p>
          <a:pPr marL="0" indent="0" algn="l" rtl="0"/>
          <a:r>
            <a:rPr lang="ms-MY" dirty="0" smtClean="0">
              <a:latin typeface="Arial" panose="020B0604020202020204" pitchFamily="34" charset="0"/>
              <a:cs typeface="Arial" panose="020B0604020202020204" pitchFamily="34" charset="0"/>
            </a:rPr>
            <a:t>4. “Reyganomika” va R. Reygan davridagi</a:t>
          </a:r>
          <a:r>
            <a:rPr lang="ru-RU"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a:t>
          </a:r>
          <a:r>
            <a:rPr lang="ms-MY" dirty="0" smtClean="0">
              <a:latin typeface="Arial" panose="020B0604020202020204" pitchFamily="34" charset="0"/>
              <a:cs typeface="Arial" panose="020B0604020202020204" pitchFamily="34" charset="0"/>
            </a:rPr>
            <a:t>iqtisodiy</a:t>
          </a:r>
          <a:r>
            <a:rPr lang="ru-RU" dirty="0" smtClean="0">
              <a:latin typeface="Arial" panose="020B0604020202020204" pitchFamily="34" charset="0"/>
              <a:cs typeface="Arial" panose="020B0604020202020204" pitchFamily="34" charset="0"/>
            </a:rPr>
            <a:t> </a:t>
          </a:r>
          <a:r>
            <a:rPr lang="ms-MY" dirty="0" smtClean="0">
              <a:latin typeface="Arial" panose="020B0604020202020204" pitchFamily="34" charset="0"/>
              <a:cs typeface="Arial" panose="020B0604020202020204" pitchFamily="34" charset="0"/>
            </a:rPr>
            <a:t>o‘sishning sabablari  nimada edi?</a:t>
          </a:r>
          <a:endParaRPr lang="ru-RU" dirty="0">
            <a:latin typeface="Arial" panose="020B0604020202020204" pitchFamily="34" charset="0"/>
            <a:cs typeface="Arial" panose="020B0604020202020204" pitchFamily="34" charset="0"/>
          </a:endParaRPr>
        </a:p>
      </dgm:t>
    </dgm:pt>
    <dgm:pt modelId="{B89D8BDD-4144-45C4-BB08-84DCE71A9454}" type="parTrans" cxnId="{A1FAA598-D299-41C3-BABB-6F0FEA058FD9}">
      <dgm:prSet/>
      <dgm:spPr/>
      <dgm:t>
        <a:bodyPr/>
        <a:lstStyle/>
        <a:p>
          <a:endParaRPr lang="ru-RU"/>
        </a:p>
      </dgm:t>
    </dgm:pt>
    <dgm:pt modelId="{9E36E51A-0D5A-42FF-B7DD-CEE55432056A}" type="sibTrans" cxnId="{A1FAA598-D299-41C3-BABB-6F0FEA058FD9}">
      <dgm:prSet/>
      <dgm:spPr/>
      <dgm:t>
        <a:bodyPr/>
        <a:lstStyle/>
        <a:p>
          <a:endParaRPr lang="ru-RU"/>
        </a:p>
      </dgm:t>
    </dgm:pt>
    <dgm:pt modelId="{9CC3F8D0-2657-4C06-BE79-04A5B7B375B3}" type="pres">
      <dgm:prSet presAssocID="{A272807E-EA6A-4045-B7D0-A892CDD28594}" presName="linearFlow" presStyleCnt="0">
        <dgm:presLayoutVars>
          <dgm:dir/>
          <dgm:resizeHandles val="exact"/>
        </dgm:presLayoutVars>
      </dgm:prSet>
      <dgm:spPr/>
      <dgm:t>
        <a:bodyPr/>
        <a:lstStyle/>
        <a:p>
          <a:endParaRPr lang="ru-RU"/>
        </a:p>
      </dgm:t>
    </dgm:pt>
    <dgm:pt modelId="{B9B1BE6B-C72E-4892-9C5F-057B9477A269}" type="pres">
      <dgm:prSet presAssocID="{8C2BD9C0-0A62-468F-B7C7-727ADF085528}" presName="composite" presStyleCnt="0"/>
      <dgm:spPr/>
    </dgm:pt>
    <dgm:pt modelId="{558EAF28-A146-4E75-8D3A-E998042A7224}" type="pres">
      <dgm:prSet presAssocID="{8C2BD9C0-0A62-468F-B7C7-727ADF085528}" presName="imgShp" presStyleLbl="fgImgPlace1" presStyleIdx="0" presStyleCnt="1" custScaleX="107094" custScaleY="108275" custLinFactNeighborX="-11697" custLinFactNeighborY="-1186"/>
      <dgm:spPr>
        <a:blipFill rotWithShape="1">
          <a:blip xmlns:r="http://schemas.openxmlformats.org/officeDocument/2006/relationships" r:embed="rId1"/>
          <a:stretch>
            <a:fillRect/>
          </a:stretch>
        </a:blipFill>
      </dgm:spPr>
    </dgm:pt>
    <dgm:pt modelId="{A1A30B44-85C7-4C6A-9D06-CE78A0BF777D}" type="pres">
      <dgm:prSet presAssocID="{8C2BD9C0-0A62-468F-B7C7-727ADF085528}" presName="txShp" presStyleLbl="node1" presStyleIdx="0" presStyleCnt="1" custScaleX="128011" custScaleY="119341">
        <dgm:presLayoutVars>
          <dgm:bulletEnabled val="1"/>
        </dgm:presLayoutVars>
      </dgm:prSet>
      <dgm:spPr/>
      <dgm:t>
        <a:bodyPr/>
        <a:lstStyle/>
        <a:p>
          <a:endParaRPr lang="ru-RU"/>
        </a:p>
      </dgm:t>
    </dgm:pt>
  </dgm:ptLst>
  <dgm:cxnLst>
    <dgm:cxn modelId="{25604A17-2EC0-48BD-9480-903259647AAD}" type="presOf" srcId="{8C2BD9C0-0A62-468F-B7C7-727ADF085528}" destId="{A1A30B44-85C7-4C6A-9D06-CE78A0BF777D}" srcOrd="0" destOrd="0" presId="urn:microsoft.com/office/officeart/2005/8/layout/vList3"/>
    <dgm:cxn modelId="{A1FAA598-D299-41C3-BABB-6F0FEA058FD9}" srcId="{A272807E-EA6A-4045-B7D0-A892CDD28594}" destId="{8C2BD9C0-0A62-468F-B7C7-727ADF085528}" srcOrd="0" destOrd="0" parTransId="{B89D8BDD-4144-45C4-BB08-84DCE71A9454}" sibTransId="{9E36E51A-0D5A-42FF-B7DD-CEE55432056A}"/>
    <dgm:cxn modelId="{37EA701B-BB27-4CB1-8AA5-2A69FBF1A0C5}" type="presOf" srcId="{A272807E-EA6A-4045-B7D0-A892CDD28594}" destId="{9CC3F8D0-2657-4C06-BE79-04A5B7B375B3}" srcOrd="0" destOrd="0" presId="urn:microsoft.com/office/officeart/2005/8/layout/vList3"/>
    <dgm:cxn modelId="{AEE05712-C4EF-46D1-8FE4-9EFDEFDB4325}" type="presParOf" srcId="{9CC3F8D0-2657-4C06-BE79-04A5B7B375B3}" destId="{B9B1BE6B-C72E-4892-9C5F-057B9477A269}" srcOrd="0" destOrd="0" presId="urn:microsoft.com/office/officeart/2005/8/layout/vList3"/>
    <dgm:cxn modelId="{545A4889-A500-44BF-9041-31D4BEA381F3}" type="presParOf" srcId="{B9B1BE6B-C72E-4892-9C5F-057B9477A269}" destId="{558EAF28-A146-4E75-8D3A-E998042A7224}" srcOrd="0" destOrd="0" presId="urn:microsoft.com/office/officeart/2005/8/layout/vList3"/>
    <dgm:cxn modelId="{3FC2BFB4-ED7E-45B7-992D-15CDEACB79C6}" type="presParOf" srcId="{B9B1BE6B-C72E-4892-9C5F-057B9477A269}" destId="{A1A30B44-85C7-4C6A-9D06-CE78A0BF777D}" srcOrd="1" destOrd="0" presId="urn:microsoft.com/office/officeart/2005/8/layout/v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31E6544-1960-4E8E-A9C9-A71A4E1D2831}"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ru-RU"/>
        </a:p>
      </dgm:t>
    </dgm:pt>
    <dgm:pt modelId="{FA958173-66F9-404F-8331-B9E93EE29A04}">
      <dgm:prSet custT="1"/>
      <dgm:spPr/>
      <dgm:t>
        <a:bodyPr/>
        <a:lstStyle/>
        <a:p>
          <a:pPr rtl="0">
            <a:lnSpc>
              <a:spcPct val="100000"/>
            </a:lnSpc>
          </a:pPr>
          <a:r>
            <a:rPr lang="ms-MY" sz="3200" b="1" dirty="0" smtClean="0">
              <a:latin typeface="Arial" panose="020B0604020202020204" pitchFamily="34" charset="0"/>
              <a:cs typeface="Arial" panose="020B0604020202020204" pitchFamily="34" charset="0"/>
            </a:rPr>
            <a:t>4. 1980-yilgi </a:t>
          </a:r>
          <a:r>
            <a:rPr lang="ms-MY" sz="3200" dirty="0" smtClean="0">
              <a:latin typeface="Arial" panose="020B0604020202020204" pitchFamily="34" charset="0"/>
              <a:cs typeface="Arial" panose="020B0604020202020204" pitchFamily="34" charset="0"/>
            </a:rPr>
            <a:t>prezidentlik saylovlarida  g‘alaba qozongan  </a:t>
          </a:r>
          <a:r>
            <a:rPr lang="ms-MY" sz="3200" b="1" dirty="0" smtClean="0">
              <a:latin typeface="Arial" panose="020B0604020202020204" pitchFamily="34" charset="0"/>
              <a:cs typeface="Arial" panose="020B0604020202020204" pitchFamily="34" charset="0"/>
            </a:rPr>
            <a:t>Ronald	Reygan  </a:t>
          </a:r>
          <a:r>
            <a:rPr lang="ms-MY" sz="3200" dirty="0" smtClean="0">
              <a:latin typeface="Arial" panose="020B0604020202020204" pitchFamily="34" charset="0"/>
              <a:cs typeface="Arial" panose="020B0604020202020204" pitchFamily="34" charset="0"/>
            </a:rPr>
            <a:t>ma’muriyati inqirozdan chiqish yo‘llarini topishga urinib, davlatning  iqtisodga  aralashuvini chekladi, sarmoya  kiritish  uchun katta soliq imtiyozlari joriy  qildi. Xususiy tashabbus rag‘batlantirildi. Bu va boshqa  bir  qator  tadbirlar  </a:t>
          </a:r>
          <a:r>
            <a:rPr lang="ms-MY" sz="3200" b="1" dirty="0" smtClean="0">
              <a:latin typeface="Arial" panose="020B0604020202020204" pitchFamily="34" charset="0"/>
              <a:cs typeface="Arial" panose="020B0604020202020204" pitchFamily="34" charset="0"/>
            </a:rPr>
            <a:t>«Reyganomika» </a:t>
          </a:r>
          <a:r>
            <a:rPr lang="ms-MY" sz="3200" dirty="0" smtClean="0">
              <a:latin typeface="Arial" panose="020B0604020202020204" pitchFamily="34" charset="0"/>
              <a:cs typeface="Arial" panose="020B0604020202020204" pitchFamily="34" charset="0"/>
            </a:rPr>
            <a:t>nomini oldi.</a:t>
          </a:r>
          <a:r>
            <a:rPr lang="ru-RU" sz="3200" dirty="0" smtClean="0">
              <a:latin typeface="Arial" panose="020B0604020202020204" pitchFamily="34" charset="0"/>
              <a:cs typeface="Arial" panose="020B0604020202020204" pitchFamily="34" charset="0"/>
            </a:rPr>
            <a:t> </a:t>
          </a:r>
          <a:endParaRPr lang="ru-RU" sz="3200" dirty="0">
            <a:latin typeface="Arial" panose="020B0604020202020204" pitchFamily="34" charset="0"/>
            <a:cs typeface="Arial" panose="020B0604020202020204" pitchFamily="34" charset="0"/>
          </a:endParaRPr>
        </a:p>
      </dgm:t>
    </dgm:pt>
    <dgm:pt modelId="{06AA6613-C742-4997-9CC3-405F96718700}" type="parTrans" cxnId="{D8C24FC2-900D-4871-B2E2-1636A0EF4D7A}">
      <dgm:prSet/>
      <dgm:spPr/>
      <dgm:t>
        <a:bodyPr/>
        <a:lstStyle/>
        <a:p>
          <a:endParaRPr lang="ru-RU"/>
        </a:p>
      </dgm:t>
    </dgm:pt>
    <dgm:pt modelId="{58A73CD2-B67E-4443-ADC9-7A5838862795}" type="sibTrans" cxnId="{D8C24FC2-900D-4871-B2E2-1636A0EF4D7A}">
      <dgm:prSet/>
      <dgm:spPr/>
      <dgm:t>
        <a:bodyPr/>
        <a:lstStyle/>
        <a:p>
          <a:endParaRPr lang="ru-RU"/>
        </a:p>
      </dgm:t>
    </dgm:pt>
    <dgm:pt modelId="{38B76C10-CFD0-4AF4-9BCD-D8561A2428E3}" type="pres">
      <dgm:prSet presAssocID="{031E6544-1960-4E8E-A9C9-A71A4E1D2831}" presName="Name0" presStyleCnt="0">
        <dgm:presLayoutVars>
          <dgm:chMax val="7"/>
          <dgm:dir/>
          <dgm:animLvl val="lvl"/>
          <dgm:resizeHandles val="exact"/>
        </dgm:presLayoutVars>
      </dgm:prSet>
      <dgm:spPr/>
      <dgm:t>
        <a:bodyPr/>
        <a:lstStyle/>
        <a:p>
          <a:endParaRPr lang="ru-RU"/>
        </a:p>
      </dgm:t>
    </dgm:pt>
    <dgm:pt modelId="{93BB84C6-FDF4-498C-BFE0-749B544BD260}" type="pres">
      <dgm:prSet presAssocID="{FA958173-66F9-404F-8331-B9E93EE29A04}" presName="circle1" presStyleLbl="node1" presStyleIdx="0" presStyleCnt="1"/>
      <dgm:spPr/>
    </dgm:pt>
    <dgm:pt modelId="{A5E5AA1C-9A4B-4B95-B28C-EB1CB22E40A6}" type="pres">
      <dgm:prSet presAssocID="{FA958173-66F9-404F-8331-B9E93EE29A04}" presName="space" presStyleCnt="0"/>
      <dgm:spPr/>
    </dgm:pt>
    <dgm:pt modelId="{573809D3-E35B-4DA7-97F4-40FCB64C6495}" type="pres">
      <dgm:prSet presAssocID="{FA958173-66F9-404F-8331-B9E93EE29A04}" presName="rect1" presStyleLbl="alignAcc1" presStyleIdx="0" presStyleCnt="1"/>
      <dgm:spPr/>
      <dgm:t>
        <a:bodyPr/>
        <a:lstStyle/>
        <a:p>
          <a:endParaRPr lang="ru-RU"/>
        </a:p>
      </dgm:t>
    </dgm:pt>
    <dgm:pt modelId="{64A29E32-CA73-4CCA-9777-D143C0C90378}" type="pres">
      <dgm:prSet presAssocID="{FA958173-66F9-404F-8331-B9E93EE29A04}" presName="rect1ParTxNoCh" presStyleLbl="alignAcc1" presStyleIdx="0" presStyleCnt="1">
        <dgm:presLayoutVars>
          <dgm:chMax val="1"/>
          <dgm:bulletEnabled val="1"/>
        </dgm:presLayoutVars>
      </dgm:prSet>
      <dgm:spPr/>
      <dgm:t>
        <a:bodyPr/>
        <a:lstStyle/>
        <a:p>
          <a:endParaRPr lang="ru-RU"/>
        </a:p>
      </dgm:t>
    </dgm:pt>
  </dgm:ptLst>
  <dgm:cxnLst>
    <dgm:cxn modelId="{B510EAFB-EE76-4811-9B06-F2C851115ACF}" type="presOf" srcId="{FA958173-66F9-404F-8331-B9E93EE29A04}" destId="{573809D3-E35B-4DA7-97F4-40FCB64C6495}" srcOrd="0" destOrd="0" presId="urn:microsoft.com/office/officeart/2005/8/layout/target3"/>
    <dgm:cxn modelId="{D8C24FC2-900D-4871-B2E2-1636A0EF4D7A}" srcId="{031E6544-1960-4E8E-A9C9-A71A4E1D2831}" destId="{FA958173-66F9-404F-8331-B9E93EE29A04}" srcOrd="0" destOrd="0" parTransId="{06AA6613-C742-4997-9CC3-405F96718700}" sibTransId="{58A73CD2-B67E-4443-ADC9-7A5838862795}"/>
    <dgm:cxn modelId="{B075109D-87D8-412C-916F-47808AD46AD0}" type="presOf" srcId="{FA958173-66F9-404F-8331-B9E93EE29A04}" destId="{64A29E32-CA73-4CCA-9777-D143C0C90378}" srcOrd="1" destOrd="0" presId="urn:microsoft.com/office/officeart/2005/8/layout/target3"/>
    <dgm:cxn modelId="{F5951277-889B-40A4-87C8-D51BF584B574}" type="presOf" srcId="{031E6544-1960-4E8E-A9C9-A71A4E1D2831}" destId="{38B76C10-CFD0-4AF4-9BCD-D8561A2428E3}" srcOrd="0" destOrd="0" presId="urn:microsoft.com/office/officeart/2005/8/layout/target3"/>
    <dgm:cxn modelId="{33258145-C9E5-4ADC-9D11-6E41CD6843DA}" type="presParOf" srcId="{38B76C10-CFD0-4AF4-9BCD-D8561A2428E3}" destId="{93BB84C6-FDF4-498C-BFE0-749B544BD260}" srcOrd="0" destOrd="0" presId="urn:microsoft.com/office/officeart/2005/8/layout/target3"/>
    <dgm:cxn modelId="{1F1B3884-3FBB-48D7-81A3-F99D4324A423}" type="presParOf" srcId="{38B76C10-CFD0-4AF4-9BCD-D8561A2428E3}" destId="{A5E5AA1C-9A4B-4B95-B28C-EB1CB22E40A6}" srcOrd="1" destOrd="0" presId="urn:microsoft.com/office/officeart/2005/8/layout/target3"/>
    <dgm:cxn modelId="{1FB7D719-FBDF-45E7-90E4-A2785D89320C}" type="presParOf" srcId="{38B76C10-CFD0-4AF4-9BCD-D8561A2428E3}" destId="{573809D3-E35B-4DA7-97F4-40FCB64C6495}" srcOrd="2" destOrd="0" presId="urn:microsoft.com/office/officeart/2005/8/layout/target3"/>
    <dgm:cxn modelId="{5E26DFAC-A984-4483-8801-0E68EEA73465}" type="presParOf" srcId="{38B76C10-CFD0-4AF4-9BCD-D8561A2428E3}" destId="{64A29E32-CA73-4CCA-9777-D143C0C90378}" srcOrd="3" destOrd="0" presId="urn:microsoft.com/office/officeart/2005/8/layout/targe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B599C85-2EC4-4E3C-AD02-68AE0390C074}"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ru-RU"/>
        </a:p>
      </dgm:t>
    </dgm:pt>
    <dgm:pt modelId="{C9F6A634-9881-4B67-827D-46BAF780551F}">
      <dgm:prSet/>
      <dgm:spPr>
        <a:solidFill>
          <a:schemeClr val="accent2">
            <a:lumMod val="60000"/>
            <a:lumOff val="40000"/>
          </a:schemeClr>
        </a:solidFill>
      </dgm:spPr>
      <dgm:t>
        <a:bodyPr/>
        <a:lstStyle/>
        <a:p>
          <a:pPr algn="l" rtl="0">
            <a:lnSpc>
              <a:spcPct val="100000"/>
            </a:lnSpc>
          </a:pPr>
          <a:r>
            <a:rPr lang="ms-MY" dirty="0" smtClean="0">
              <a:solidFill>
                <a:srgbClr val="002060"/>
              </a:solidFill>
              <a:latin typeface="Arial" panose="020B0604020202020204" pitchFamily="34" charset="0"/>
              <a:cs typeface="Arial" panose="020B0604020202020204" pitchFamily="34" charset="0"/>
            </a:rPr>
            <a:t>5. ...... davri  AQSH uchun yaxshi  natijalarga olib keldi.Inflatsiya pasaydi, ishsizlik  kamaydi, iste’mol buyumlariga talab ortdi. Chet el  kapitalining kirib kelishi ancha kuchaydi. Qaysi davr haqida fikr yuritilgan?</a:t>
          </a:r>
          <a:endParaRPr lang="ru-RU" dirty="0">
            <a:solidFill>
              <a:srgbClr val="002060"/>
            </a:solidFill>
            <a:latin typeface="Arial" panose="020B0604020202020204" pitchFamily="34" charset="0"/>
            <a:cs typeface="Arial" panose="020B0604020202020204" pitchFamily="34" charset="0"/>
          </a:endParaRPr>
        </a:p>
      </dgm:t>
    </dgm:pt>
    <dgm:pt modelId="{0848A5E8-7626-4F73-AE56-5AF1E298C689}" type="parTrans" cxnId="{C627362A-9A16-41E6-B017-75260E6F4605}">
      <dgm:prSet/>
      <dgm:spPr/>
      <dgm:t>
        <a:bodyPr/>
        <a:lstStyle/>
        <a:p>
          <a:endParaRPr lang="ru-RU"/>
        </a:p>
      </dgm:t>
    </dgm:pt>
    <dgm:pt modelId="{6607E47D-F3A5-4B14-BDDE-12557E2D1A61}" type="sibTrans" cxnId="{C627362A-9A16-41E6-B017-75260E6F4605}">
      <dgm:prSet/>
      <dgm:spPr/>
      <dgm:t>
        <a:bodyPr/>
        <a:lstStyle/>
        <a:p>
          <a:endParaRPr lang="ru-RU"/>
        </a:p>
      </dgm:t>
    </dgm:pt>
    <dgm:pt modelId="{D5766B87-1F17-4CB5-AE79-D04D3A65E1BF}" type="pres">
      <dgm:prSet presAssocID="{9B599C85-2EC4-4E3C-AD02-68AE0390C074}" presName="linearFlow" presStyleCnt="0">
        <dgm:presLayoutVars>
          <dgm:dir/>
          <dgm:resizeHandles val="exact"/>
        </dgm:presLayoutVars>
      </dgm:prSet>
      <dgm:spPr/>
      <dgm:t>
        <a:bodyPr/>
        <a:lstStyle/>
        <a:p>
          <a:endParaRPr lang="ru-RU"/>
        </a:p>
      </dgm:t>
    </dgm:pt>
    <dgm:pt modelId="{A5D47CCE-B646-4DA8-BCB2-2DA15BABFEE3}" type="pres">
      <dgm:prSet presAssocID="{C9F6A634-9881-4B67-827D-46BAF780551F}" presName="composite" presStyleCnt="0"/>
      <dgm:spPr/>
    </dgm:pt>
    <dgm:pt modelId="{F7728073-638C-4D97-99F6-7C796211DA1D}" type="pres">
      <dgm:prSet presAssocID="{C9F6A634-9881-4B67-827D-46BAF780551F}" presName="imgShp" presStyleLbl="fgImgPlace1" presStyleIdx="0" presStyleCnt="1" custScaleX="107094" custScaleY="113855" custLinFactNeighborX="-25291" custLinFactNeighborY="-790"/>
      <dgm:spPr>
        <a:blipFill rotWithShape="1">
          <a:blip xmlns:r="http://schemas.openxmlformats.org/officeDocument/2006/relationships" r:embed="rId1"/>
          <a:stretch>
            <a:fillRect/>
          </a:stretch>
        </a:blipFill>
      </dgm:spPr>
    </dgm:pt>
    <dgm:pt modelId="{467E93B1-67BA-46E4-835F-162B1C9B35DB}" type="pres">
      <dgm:prSet presAssocID="{C9F6A634-9881-4B67-827D-46BAF780551F}" presName="txShp" presStyleLbl="node1" presStyleIdx="0" presStyleCnt="1" custScaleX="130002" custScaleY="154070">
        <dgm:presLayoutVars>
          <dgm:bulletEnabled val="1"/>
        </dgm:presLayoutVars>
      </dgm:prSet>
      <dgm:spPr/>
      <dgm:t>
        <a:bodyPr/>
        <a:lstStyle/>
        <a:p>
          <a:endParaRPr lang="ru-RU"/>
        </a:p>
      </dgm:t>
    </dgm:pt>
  </dgm:ptLst>
  <dgm:cxnLst>
    <dgm:cxn modelId="{C627362A-9A16-41E6-B017-75260E6F4605}" srcId="{9B599C85-2EC4-4E3C-AD02-68AE0390C074}" destId="{C9F6A634-9881-4B67-827D-46BAF780551F}" srcOrd="0" destOrd="0" parTransId="{0848A5E8-7626-4F73-AE56-5AF1E298C689}" sibTransId="{6607E47D-F3A5-4B14-BDDE-12557E2D1A61}"/>
    <dgm:cxn modelId="{AF713C3E-4AD7-4E29-8BF9-B55B1552B73A}" type="presOf" srcId="{9B599C85-2EC4-4E3C-AD02-68AE0390C074}" destId="{D5766B87-1F17-4CB5-AE79-D04D3A65E1BF}" srcOrd="0" destOrd="0" presId="urn:microsoft.com/office/officeart/2005/8/layout/vList3"/>
    <dgm:cxn modelId="{66B92D35-0543-4215-B9BA-AF9B3183B9B1}" type="presOf" srcId="{C9F6A634-9881-4B67-827D-46BAF780551F}" destId="{467E93B1-67BA-46E4-835F-162B1C9B35DB}" srcOrd="0" destOrd="0" presId="urn:microsoft.com/office/officeart/2005/8/layout/vList3"/>
    <dgm:cxn modelId="{6F59E613-8A3F-4AB2-9167-9C86B56B4768}" type="presParOf" srcId="{D5766B87-1F17-4CB5-AE79-D04D3A65E1BF}" destId="{A5D47CCE-B646-4DA8-BCB2-2DA15BABFEE3}" srcOrd="0" destOrd="0" presId="urn:microsoft.com/office/officeart/2005/8/layout/vList3"/>
    <dgm:cxn modelId="{E310D9E8-5CFD-462F-AD74-E459C1FB42E8}" type="presParOf" srcId="{A5D47CCE-B646-4DA8-BCB2-2DA15BABFEE3}" destId="{F7728073-638C-4D97-99F6-7C796211DA1D}" srcOrd="0" destOrd="0" presId="urn:microsoft.com/office/officeart/2005/8/layout/vList3"/>
    <dgm:cxn modelId="{A3E242D6-19B9-4AF0-BAB0-1E0882E6793C}" type="presParOf" srcId="{A5D47CCE-B646-4DA8-BCB2-2DA15BABFEE3}" destId="{467E93B1-67BA-46E4-835F-162B1C9B35DB}" srcOrd="1" destOrd="0" presId="urn:microsoft.com/office/officeart/2005/8/layout/v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0FC6461-9A80-4CA5-BCFB-A6EF93032B90}"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ru-RU"/>
        </a:p>
      </dgm:t>
    </dgm:pt>
    <dgm:pt modelId="{1C8E9364-0BBC-4F45-AE53-26B3FCA2ADAA}">
      <dgm:prSet/>
      <dgm:spPr/>
      <dgm:t>
        <a:bodyPr/>
        <a:lstStyle/>
        <a:p>
          <a:pPr marL="450850" indent="-90488" algn="l" rtl="0">
            <a:lnSpc>
              <a:spcPct val="100000"/>
            </a:lnSpc>
            <a:tabLst>
              <a:tab pos="269875" algn="l"/>
            </a:tabLst>
          </a:pPr>
          <a:r>
            <a:rPr lang="ms-MY" dirty="0" smtClean="0">
              <a:latin typeface="Arial" panose="020B0604020202020204" pitchFamily="34" charset="0"/>
              <a:cs typeface="Arial" panose="020B0604020202020204" pitchFamily="34" charset="0"/>
            </a:rPr>
            <a:t>6. Ikkinchi jahon urushidan so‘ng AQSH tashqi siyosati qanday asosiy prinsiplarga tayandi?</a:t>
          </a:r>
          <a:endParaRPr lang="ru-RU" dirty="0">
            <a:latin typeface="Arial" panose="020B0604020202020204" pitchFamily="34" charset="0"/>
            <a:cs typeface="Arial" panose="020B0604020202020204" pitchFamily="34" charset="0"/>
          </a:endParaRPr>
        </a:p>
      </dgm:t>
    </dgm:pt>
    <dgm:pt modelId="{6A3BF6D1-1C19-4AA0-A7A9-BA2E772D3E4C}" type="parTrans" cxnId="{4CE37796-8173-40FD-A0DA-4F3978ABF451}">
      <dgm:prSet/>
      <dgm:spPr/>
      <dgm:t>
        <a:bodyPr/>
        <a:lstStyle/>
        <a:p>
          <a:endParaRPr lang="ru-RU"/>
        </a:p>
      </dgm:t>
    </dgm:pt>
    <dgm:pt modelId="{3CCB47FB-0F46-4C74-9F87-39B5D4B178C7}" type="sibTrans" cxnId="{4CE37796-8173-40FD-A0DA-4F3978ABF451}">
      <dgm:prSet/>
      <dgm:spPr/>
      <dgm:t>
        <a:bodyPr/>
        <a:lstStyle/>
        <a:p>
          <a:endParaRPr lang="ru-RU"/>
        </a:p>
      </dgm:t>
    </dgm:pt>
    <dgm:pt modelId="{26965658-1DD8-4E2D-9C71-DE917C8430EA}" type="pres">
      <dgm:prSet presAssocID="{10FC6461-9A80-4CA5-BCFB-A6EF93032B90}" presName="linearFlow" presStyleCnt="0">
        <dgm:presLayoutVars>
          <dgm:dir/>
          <dgm:resizeHandles val="exact"/>
        </dgm:presLayoutVars>
      </dgm:prSet>
      <dgm:spPr/>
      <dgm:t>
        <a:bodyPr/>
        <a:lstStyle/>
        <a:p>
          <a:endParaRPr lang="ru-RU"/>
        </a:p>
      </dgm:t>
    </dgm:pt>
    <dgm:pt modelId="{AF5D193B-CA65-4A2F-A6BC-9CFC17310797}" type="pres">
      <dgm:prSet presAssocID="{1C8E9364-0BBC-4F45-AE53-26B3FCA2ADAA}" presName="composite" presStyleCnt="0"/>
      <dgm:spPr/>
    </dgm:pt>
    <dgm:pt modelId="{1D478E05-4F87-4641-9AF3-788025B92D60}" type="pres">
      <dgm:prSet presAssocID="{1C8E9364-0BBC-4F45-AE53-26B3FCA2ADAA}" presName="imgShp" presStyleLbl="fgImgPlace1" presStyleIdx="0" presStyleCnt="1" custLinFactNeighborX="-7327" custLinFactNeighborY="-1993"/>
      <dgm:spPr>
        <a:blipFill rotWithShape="1">
          <a:blip xmlns:r="http://schemas.openxmlformats.org/officeDocument/2006/relationships" r:embed="rId1"/>
          <a:stretch>
            <a:fillRect/>
          </a:stretch>
        </a:blipFill>
      </dgm:spPr>
    </dgm:pt>
    <dgm:pt modelId="{A0D87955-6319-47B1-8FE4-ED314B90EF29}" type="pres">
      <dgm:prSet presAssocID="{1C8E9364-0BBC-4F45-AE53-26B3FCA2ADAA}" presName="txShp" presStyleLbl="node1" presStyleIdx="0" presStyleCnt="1" custScaleX="136372" custScaleY="119838" custLinFactNeighborY="5137">
        <dgm:presLayoutVars>
          <dgm:bulletEnabled val="1"/>
        </dgm:presLayoutVars>
      </dgm:prSet>
      <dgm:spPr/>
      <dgm:t>
        <a:bodyPr/>
        <a:lstStyle/>
        <a:p>
          <a:endParaRPr lang="ru-RU"/>
        </a:p>
      </dgm:t>
    </dgm:pt>
  </dgm:ptLst>
  <dgm:cxnLst>
    <dgm:cxn modelId="{4CE37796-8173-40FD-A0DA-4F3978ABF451}" srcId="{10FC6461-9A80-4CA5-BCFB-A6EF93032B90}" destId="{1C8E9364-0BBC-4F45-AE53-26B3FCA2ADAA}" srcOrd="0" destOrd="0" parTransId="{6A3BF6D1-1C19-4AA0-A7A9-BA2E772D3E4C}" sibTransId="{3CCB47FB-0F46-4C74-9F87-39B5D4B178C7}"/>
    <dgm:cxn modelId="{5534A4D2-D9DB-4C07-8FD4-79BC71F42ADC}" type="presOf" srcId="{1C8E9364-0BBC-4F45-AE53-26B3FCA2ADAA}" destId="{A0D87955-6319-47B1-8FE4-ED314B90EF29}" srcOrd="0" destOrd="0" presId="urn:microsoft.com/office/officeart/2005/8/layout/vList3"/>
    <dgm:cxn modelId="{BC6BD162-94CA-4C0D-9B0C-C923FA53D257}" type="presOf" srcId="{10FC6461-9A80-4CA5-BCFB-A6EF93032B90}" destId="{26965658-1DD8-4E2D-9C71-DE917C8430EA}" srcOrd="0" destOrd="0" presId="urn:microsoft.com/office/officeart/2005/8/layout/vList3"/>
    <dgm:cxn modelId="{4A0CE7D4-1A16-4F43-8F89-39C84D126147}" type="presParOf" srcId="{26965658-1DD8-4E2D-9C71-DE917C8430EA}" destId="{AF5D193B-CA65-4A2F-A6BC-9CFC17310797}" srcOrd="0" destOrd="0" presId="urn:microsoft.com/office/officeart/2005/8/layout/vList3"/>
    <dgm:cxn modelId="{E117610D-9996-4400-9412-A64272651C9F}" type="presParOf" srcId="{AF5D193B-CA65-4A2F-A6BC-9CFC17310797}" destId="{1D478E05-4F87-4641-9AF3-788025B92D60}" srcOrd="0" destOrd="0" presId="urn:microsoft.com/office/officeart/2005/8/layout/vList3"/>
    <dgm:cxn modelId="{CB7CAD01-322B-4341-AC62-40ED89EC21EC}" type="presParOf" srcId="{AF5D193B-CA65-4A2F-A6BC-9CFC17310797}" destId="{A0D87955-6319-47B1-8FE4-ED314B90EF29}" srcOrd="1" destOrd="0" presId="urn:microsoft.com/office/officeart/2005/8/layout/v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80FCE3C-0C0D-48A4-AA35-C7E929C5254B}"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ru-RU"/>
        </a:p>
      </dgm:t>
    </dgm:pt>
    <dgm:pt modelId="{6FDB59CF-4F85-4041-AC09-316DDE8357B3}">
      <dgm:prSet/>
      <dgm:spPr>
        <a:solidFill>
          <a:schemeClr val="accent2">
            <a:lumMod val="40000"/>
            <a:lumOff val="60000"/>
          </a:schemeClr>
        </a:solidFill>
      </dgm:spPr>
      <dgm:t>
        <a:bodyPr/>
        <a:lstStyle/>
        <a:p>
          <a:pPr algn="l" rtl="0">
            <a:lnSpc>
              <a:spcPct val="100000"/>
            </a:lnSpc>
          </a:pPr>
          <a:r>
            <a:rPr lang="ms-MY" dirty="0" smtClean="0">
              <a:solidFill>
                <a:srgbClr val="002060"/>
              </a:solidFill>
              <a:latin typeface="Arial" panose="020B0604020202020204" pitchFamily="34" charset="0"/>
              <a:cs typeface="Arial" panose="020B0604020202020204" pitchFamily="34" charset="0"/>
            </a:rPr>
            <a:t>   6. Jahonda yetakchilik mavqeyini egallab olgan AQSH Ikkinchi jahon urushidan keyingi  dastlabki  yillarda  ikkita tamoyilning uyg‘unligiga asoslangan  faol  tashqi  siyosat  olib  bordi.  </a:t>
          </a:r>
          <a:r>
            <a:rPr lang="ms-MY" b="1" dirty="0" smtClean="0">
              <a:solidFill>
                <a:srgbClr val="002060"/>
              </a:solidFill>
              <a:latin typeface="Arial" panose="020B0604020202020204" pitchFamily="34" charset="0"/>
              <a:cs typeface="Arial" panose="020B0604020202020204" pitchFamily="34" charset="0"/>
            </a:rPr>
            <a:t>Birinchidan, </a:t>
          </a:r>
          <a:r>
            <a:rPr lang="ms-MY" dirty="0" smtClean="0">
              <a:solidFill>
                <a:srgbClr val="002060"/>
              </a:solidFill>
              <a:latin typeface="Arial" panose="020B0604020202020204" pitchFamily="34" charset="0"/>
              <a:cs typeface="Arial" panose="020B0604020202020204" pitchFamily="34" charset="0"/>
            </a:rPr>
            <a:t>AQSH kuch yordamida o‘zlariga ma’qul bo‘lmagan o‘zgarishlarga qarshilik qildi. </a:t>
          </a:r>
          <a:r>
            <a:rPr lang="ms-MY" b="1" dirty="0" smtClean="0">
              <a:solidFill>
                <a:srgbClr val="002060"/>
              </a:solidFill>
              <a:latin typeface="Arial" panose="020B0604020202020204" pitchFamily="34" charset="0"/>
              <a:cs typeface="Arial" panose="020B0604020202020204" pitchFamily="34" charset="0"/>
            </a:rPr>
            <a:t>Ikkinchidan, </a:t>
          </a:r>
          <a:r>
            <a:rPr lang="ms-MY" dirty="0" smtClean="0">
              <a:solidFill>
                <a:srgbClr val="002060"/>
              </a:solidFill>
              <a:latin typeface="Arial" panose="020B0604020202020204" pitchFamily="34" charset="0"/>
              <a:cs typeface="Arial" panose="020B0604020202020204" pitchFamily="34" charset="0"/>
            </a:rPr>
            <a:t>qarshilik qilish mumkin bo‘lmagan hollarda ularga moslashib, bu o‘zgarishlardan saboq olishga intildi.</a:t>
          </a:r>
          <a:endParaRPr lang="ru-RU" dirty="0">
            <a:solidFill>
              <a:srgbClr val="002060"/>
            </a:solidFill>
            <a:latin typeface="Arial" panose="020B0604020202020204" pitchFamily="34" charset="0"/>
            <a:cs typeface="Arial" panose="020B0604020202020204" pitchFamily="34" charset="0"/>
          </a:endParaRPr>
        </a:p>
      </dgm:t>
    </dgm:pt>
    <dgm:pt modelId="{B01E0847-99BC-4F2C-9234-AEE7251E46B4}" type="parTrans" cxnId="{4E146FB1-24BD-4490-8660-D87E018266BC}">
      <dgm:prSet/>
      <dgm:spPr/>
      <dgm:t>
        <a:bodyPr/>
        <a:lstStyle/>
        <a:p>
          <a:endParaRPr lang="ru-RU"/>
        </a:p>
      </dgm:t>
    </dgm:pt>
    <dgm:pt modelId="{D62FC4CD-83B0-4B60-9650-A2CB698D7677}" type="sibTrans" cxnId="{4E146FB1-24BD-4490-8660-D87E018266BC}">
      <dgm:prSet/>
      <dgm:spPr/>
      <dgm:t>
        <a:bodyPr/>
        <a:lstStyle/>
        <a:p>
          <a:endParaRPr lang="ru-RU"/>
        </a:p>
      </dgm:t>
    </dgm:pt>
    <dgm:pt modelId="{AE78F39C-2BE0-435E-A59D-4041F581914D}" type="pres">
      <dgm:prSet presAssocID="{180FCE3C-0C0D-48A4-AA35-C7E929C5254B}" presName="Name0" presStyleCnt="0">
        <dgm:presLayoutVars>
          <dgm:dir/>
          <dgm:resizeHandles val="exact"/>
        </dgm:presLayoutVars>
      </dgm:prSet>
      <dgm:spPr/>
      <dgm:t>
        <a:bodyPr/>
        <a:lstStyle/>
        <a:p>
          <a:endParaRPr lang="ru-RU"/>
        </a:p>
      </dgm:t>
    </dgm:pt>
    <dgm:pt modelId="{D7AEB403-2D79-4FDB-92CA-C8354DEE3B4B}" type="pres">
      <dgm:prSet presAssocID="{6FDB59CF-4F85-4041-AC09-316DDE8357B3}" presName="node" presStyleLbl="node1" presStyleIdx="0" presStyleCnt="1" custLinFactNeighborX="0" custLinFactNeighborY="-5106">
        <dgm:presLayoutVars>
          <dgm:bulletEnabled val="1"/>
        </dgm:presLayoutVars>
      </dgm:prSet>
      <dgm:spPr/>
      <dgm:t>
        <a:bodyPr/>
        <a:lstStyle/>
        <a:p>
          <a:endParaRPr lang="ru-RU"/>
        </a:p>
      </dgm:t>
    </dgm:pt>
  </dgm:ptLst>
  <dgm:cxnLst>
    <dgm:cxn modelId="{3487FE5B-BE50-401D-ABDF-A71E6CD44612}" type="presOf" srcId="{6FDB59CF-4F85-4041-AC09-316DDE8357B3}" destId="{D7AEB403-2D79-4FDB-92CA-C8354DEE3B4B}" srcOrd="0" destOrd="0" presId="urn:microsoft.com/office/officeart/2005/8/layout/hList6"/>
    <dgm:cxn modelId="{831A17D3-5514-4726-B2A0-94FBE04C5F06}" type="presOf" srcId="{180FCE3C-0C0D-48A4-AA35-C7E929C5254B}" destId="{AE78F39C-2BE0-435E-A59D-4041F581914D}" srcOrd="0" destOrd="0" presId="urn:microsoft.com/office/officeart/2005/8/layout/hList6"/>
    <dgm:cxn modelId="{4E146FB1-24BD-4490-8660-D87E018266BC}" srcId="{180FCE3C-0C0D-48A4-AA35-C7E929C5254B}" destId="{6FDB59CF-4F85-4041-AC09-316DDE8357B3}" srcOrd="0" destOrd="0" parTransId="{B01E0847-99BC-4F2C-9234-AEE7251E46B4}" sibTransId="{D62FC4CD-83B0-4B60-9650-A2CB698D7677}"/>
    <dgm:cxn modelId="{C18BBBBA-C350-4215-AA0F-23CE7DAC0D44}" type="presParOf" srcId="{AE78F39C-2BE0-435E-A59D-4041F581914D}" destId="{D7AEB403-2D79-4FDB-92CA-C8354DEE3B4B}" srcOrd="0" destOrd="0" presId="urn:microsoft.com/office/officeart/2005/8/layout/h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0FA662-936F-42B2-823A-C4BC2C3B21D6}">
      <dsp:nvSpPr>
        <dsp:cNvPr id="0" name=""/>
        <dsp:cNvSpPr/>
      </dsp:nvSpPr>
      <dsp:spPr>
        <a:xfrm>
          <a:off x="5" y="0"/>
          <a:ext cx="10264455" cy="551215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B8A2884-7E36-4D54-B3DE-899C912895B1}">
      <dsp:nvSpPr>
        <dsp:cNvPr id="0" name=""/>
        <dsp:cNvSpPr/>
      </dsp:nvSpPr>
      <dsp:spPr>
        <a:xfrm>
          <a:off x="3390" y="528031"/>
          <a:ext cx="10257680" cy="4456093"/>
        </a:xfrm>
        <a:prstGeom prst="roundRect">
          <a:avLst/>
        </a:prstGeom>
        <a:solidFill>
          <a:srgbClr val="92D05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rtl="0">
            <a:lnSpc>
              <a:spcPct val="90000"/>
            </a:lnSpc>
            <a:spcBef>
              <a:spcPct val="0"/>
            </a:spcBef>
            <a:spcAft>
              <a:spcPct val="35000"/>
            </a:spcAft>
          </a:pPr>
          <a:r>
            <a:rPr lang="ms-MY" sz="4400" kern="1200" dirty="0" smtClean="0">
              <a:latin typeface="Arial" panose="020B0604020202020204" pitchFamily="34" charset="0"/>
              <a:cs typeface="Arial" panose="020B0604020202020204" pitchFamily="34" charset="0"/>
            </a:rPr>
            <a:t>1. Ikkinchi jahon urushida AQSh eng kam zarar va eng ko‘p foyda bilan chiqdi. Iqtisodiy va harbiy jihatdan qudratli yirik gegemon davlatga aylandi.</a:t>
          </a:r>
          <a:endParaRPr lang="ru-RU" sz="4400" kern="1200" dirty="0">
            <a:latin typeface="Arial" panose="020B0604020202020204" pitchFamily="34" charset="0"/>
            <a:cs typeface="Arial" panose="020B0604020202020204" pitchFamily="34" charset="0"/>
          </a:endParaRPr>
        </a:p>
      </dsp:txBody>
      <dsp:txXfrm>
        <a:off x="220919" y="745560"/>
        <a:ext cx="9822622" cy="4021035"/>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0D8D1A-DAC4-492F-96EB-3C463F668B6C}">
      <dsp:nvSpPr>
        <dsp:cNvPr id="0" name=""/>
        <dsp:cNvSpPr/>
      </dsp:nvSpPr>
      <dsp:spPr>
        <a:xfrm>
          <a:off x="0" y="0"/>
          <a:ext cx="9728617" cy="4243883"/>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4480" tIns="284480" rIns="284480" bIns="284480" numCol="1" spcCol="1270" anchor="ctr" anchorCtr="0">
          <a:noAutofit/>
        </a:bodyPr>
        <a:lstStyle/>
        <a:p>
          <a:pPr lvl="0" algn="ctr" defTabSz="1778000" rtl="0">
            <a:lnSpc>
              <a:spcPct val="90000"/>
            </a:lnSpc>
            <a:spcBef>
              <a:spcPct val="0"/>
            </a:spcBef>
            <a:spcAft>
              <a:spcPct val="35000"/>
            </a:spcAft>
          </a:pPr>
          <a:r>
            <a:rPr lang="ms-MY" sz="4000" kern="1200" dirty="0" smtClean="0">
              <a:latin typeface="Arial" panose="020B0604020202020204" pitchFamily="34" charset="0"/>
              <a:cs typeface="Arial" panose="020B0604020202020204" pitchFamily="34" charset="0"/>
            </a:rPr>
            <a:t>2. Urushdan keyin AQSH iqtisodiy rivojlanishining o‘ziga xos tomonlari nimadan iborat bo‘ldi?</a:t>
          </a:r>
          <a:endParaRPr lang="ru-RU" sz="4000" kern="1200" dirty="0">
            <a:latin typeface="Arial" panose="020B0604020202020204" pitchFamily="34" charset="0"/>
            <a:cs typeface="Arial" panose="020B0604020202020204" pitchFamily="34" charset="0"/>
          </a:endParaRPr>
        </a:p>
      </dsp:txBody>
      <dsp:txXfrm>
        <a:off x="0" y="1697553"/>
        <a:ext cx="9728617" cy="1697553"/>
      </dsp:txXfrm>
    </dsp:sp>
    <dsp:sp modelId="{81291CCB-8950-41D3-BC06-7DB3D4CD80F1}">
      <dsp:nvSpPr>
        <dsp:cNvPr id="0" name=""/>
        <dsp:cNvSpPr/>
      </dsp:nvSpPr>
      <dsp:spPr>
        <a:xfrm>
          <a:off x="4157701" y="254632"/>
          <a:ext cx="1413213" cy="1413213"/>
        </a:xfrm>
        <a:prstGeom prst="ellipse">
          <a:avLst/>
        </a:prstGeom>
        <a:blipFill rotWithShape="1">
          <a:blip xmlns:r="http://schemas.openxmlformats.org/officeDocument/2006/relationships" r:embed="rId1"/>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EF5B956-4564-4D2D-9540-3B217DB4AE20}">
      <dsp:nvSpPr>
        <dsp:cNvPr id="0" name=""/>
        <dsp:cNvSpPr/>
      </dsp:nvSpPr>
      <dsp:spPr>
        <a:xfrm>
          <a:off x="389144" y="3395106"/>
          <a:ext cx="8950327" cy="636582"/>
        </a:xfrm>
        <a:prstGeom prst="leftRightArrow">
          <a:avLst/>
        </a:prstGeom>
        <a:solidFill>
          <a:schemeClr val="accent1">
            <a:tint val="6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15.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0.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7.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E405C8-7EFE-4B15-807D-7765AE454758}" type="datetimeFigureOut">
              <a:rPr lang="ru-RU" smtClean="0"/>
              <a:t>28.01.2021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80661A-DBC5-460F-8DD8-4E346A31B1FE}" type="slidenum">
              <a:rPr lang="ru-RU" smtClean="0"/>
              <a:t>‹#›</a:t>
            </a:fld>
            <a:endParaRPr lang="ru-RU"/>
          </a:p>
        </p:txBody>
      </p:sp>
    </p:spTree>
    <p:extLst>
      <p:ext uri="{BB962C8B-B14F-4D97-AF65-F5344CB8AC3E}">
        <p14:creationId xmlns:p14="http://schemas.microsoft.com/office/powerpoint/2010/main" val="34945580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2</a:t>
            </a:fld>
            <a:endParaRPr lang="ru-RU"/>
          </a:p>
        </p:txBody>
      </p:sp>
    </p:spTree>
    <p:extLst>
      <p:ext uri="{BB962C8B-B14F-4D97-AF65-F5344CB8AC3E}">
        <p14:creationId xmlns:p14="http://schemas.microsoft.com/office/powerpoint/2010/main" val="26182956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11</a:t>
            </a:fld>
            <a:endParaRPr lang="ru-RU"/>
          </a:p>
        </p:txBody>
      </p:sp>
    </p:spTree>
    <p:extLst>
      <p:ext uri="{BB962C8B-B14F-4D97-AF65-F5344CB8AC3E}">
        <p14:creationId xmlns:p14="http://schemas.microsoft.com/office/powerpoint/2010/main" val="33034296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12</a:t>
            </a:fld>
            <a:endParaRPr lang="ru-RU"/>
          </a:p>
        </p:txBody>
      </p:sp>
    </p:spTree>
    <p:extLst>
      <p:ext uri="{BB962C8B-B14F-4D97-AF65-F5344CB8AC3E}">
        <p14:creationId xmlns:p14="http://schemas.microsoft.com/office/powerpoint/2010/main" val="27671017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13</a:t>
            </a:fld>
            <a:endParaRPr lang="ru-RU"/>
          </a:p>
        </p:txBody>
      </p:sp>
    </p:spTree>
    <p:extLst>
      <p:ext uri="{BB962C8B-B14F-4D97-AF65-F5344CB8AC3E}">
        <p14:creationId xmlns:p14="http://schemas.microsoft.com/office/powerpoint/2010/main" val="35669434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14</a:t>
            </a:fld>
            <a:endParaRPr lang="ru-RU"/>
          </a:p>
        </p:txBody>
      </p:sp>
    </p:spTree>
    <p:extLst>
      <p:ext uri="{BB962C8B-B14F-4D97-AF65-F5344CB8AC3E}">
        <p14:creationId xmlns:p14="http://schemas.microsoft.com/office/powerpoint/2010/main" val="26166316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15</a:t>
            </a:fld>
            <a:endParaRPr lang="ru-RU"/>
          </a:p>
        </p:txBody>
      </p:sp>
    </p:spTree>
    <p:extLst>
      <p:ext uri="{BB962C8B-B14F-4D97-AF65-F5344CB8AC3E}">
        <p14:creationId xmlns:p14="http://schemas.microsoft.com/office/powerpoint/2010/main" val="20698563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16</a:t>
            </a:fld>
            <a:endParaRPr lang="ru-RU"/>
          </a:p>
        </p:txBody>
      </p:sp>
    </p:spTree>
    <p:extLst>
      <p:ext uri="{BB962C8B-B14F-4D97-AF65-F5344CB8AC3E}">
        <p14:creationId xmlns:p14="http://schemas.microsoft.com/office/powerpoint/2010/main" val="34604810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17</a:t>
            </a:fld>
            <a:endParaRPr lang="ru-RU"/>
          </a:p>
        </p:txBody>
      </p:sp>
    </p:spTree>
    <p:extLst>
      <p:ext uri="{BB962C8B-B14F-4D97-AF65-F5344CB8AC3E}">
        <p14:creationId xmlns:p14="http://schemas.microsoft.com/office/powerpoint/2010/main" val="42777333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18</a:t>
            </a:fld>
            <a:endParaRPr lang="ru-RU"/>
          </a:p>
        </p:txBody>
      </p:sp>
    </p:spTree>
    <p:extLst>
      <p:ext uri="{BB962C8B-B14F-4D97-AF65-F5344CB8AC3E}">
        <p14:creationId xmlns:p14="http://schemas.microsoft.com/office/powerpoint/2010/main" val="37411381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19</a:t>
            </a:fld>
            <a:endParaRPr lang="ru-RU"/>
          </a:p>
        </p:txBody>
      </p:sp>
    </p:spTree>
    <p:extLst>
      <p:ext uri="{BB962C8B-B14F-4D97-AF65-F5344CB8AC3E}">
        <p14:creationId xmlns:p14="http://schemas.microsoft.com/office/powerpoint/2010/main" val="22393096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20</a:t>
            </a:fld>
            <a:endParaRPr lang="ru-RU"/>
          </a:p>
        </p:txBody>
      </p:sp>
    </p:spTree>
    <p:extLst>
      <p:ext uri="{BB962C8B-B14F-4D97-AF65-F5344CB8AC3E}">
        <p14:creationId xmlns:p14="http://schemas.microsoft.com/office/powerpoint/2010/main" val="9803761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3</a:t>
            </a:fld>
            <a:endParaRPr lang="ru-RU"/>
          </a:p>
        </p:txBody>
      </p:sp>
    </p:spTree>
    <p:extLst>
      <p:ext uri="{BB962C8B-B14F-4D97-AF65-F5344CB8AC3E}">
        <p14:creationId xmlns:p14="http://schemas.microsoft.com/office/powerpoint/2010/main" val="15593717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21</a:t>
            </a:fld>
            <a:endParaRPr lang="ru-RU"/>
          </a:p>
        </p:txBody>
      </p:sp>
    </p:spTree>
    <p:extLst>
      <p:ext uri="{BB962C8B-B14F-4D97-AF65-F5344CB8AC3E}">
        <p14:creationId xmlns:p14="http://schemas.microsoft.com/office/powerpoint/2010/main" val="22630265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22</a:t>
            </a:fld>
            <a:endParaRPr lang="ru-RU"/>
          </a:p>
        </p:txBody>
      </p:sp>
    </p:spTree>
    <p:extLst>
      <p:ext uri="{BB962C8B-B14F-4D97-AF65-F5344CB8AC3E}">
        <p14:creationId xmlns:p14="http://schemas.microsoft.com/office/powerpoint/2010/main" val="27563388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23</a:t>
            </a:fld>
            <a:endParaRPr lang="ru-RU"/>
          </a:p>
        </p:txBody>
      </p:sp>
    </p:spTree>
    <p:extLst>
      <p:ext uri="{BB962C8B-B14F-4D97-AF65-F5344CB8AC3E}">
        <p14:creationId xmlns:p14="http://schemas.microsoft.com/office/powerpoint/2010/main" val="18930450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24</a:t>
            </a:fld>
            <a:endParaRPr lang="ru-RU"/>
          </a:p>
        </p:txBody>
      </p:sp>
    </p:spTree>
    <p:extLst>
      <p:ext uri="{BB962C8B-B14F-4D97-AF65-F5344CB8AC3E}">
        <p14:creationId xmlns:p14="http://schemas.microsoft.com/office/powerpoint/2010/main" val="28456660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25</a:t>
            </a:fld>
            <a:endParaRPr lang="ru-RU"/>
          </a:p>
        </p:txBody>
      </p:sp>
    </p:spTree>
    <p:extLst>
      <p:ext uri="{BB962C8B-B14F-4D97-AF65-F5344CB8AC3E}">
        <p14:creationId xmlns:p14="http://schemas.microsoft.com/office/powerpoint/2010/main" val="10301119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26</a:t>
            </a:fld>
            <a:endParaRPr lang="ru-RU"/>
          </a:p>
        </p:txBody>
      </p:sp>
    </p:spTree>
    <p:extLst>
      <p:ext uri="{BB962C8B-B14F-4D97-AF65-F5344CB8AC3E}">
        <p14:creationId xmlns:p14="http://schemas.microsoft.com/office/powerpoint/2010/main" val="36000015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27</a:t>
            </a:fld>
            <a:endParaRPr lang="ru-RU"/>
          </a:p>
        </p:txBody>
      </p:sp>
    </p:spTree>
    <p:extLst>
      <p:ext uri="{BB962C8B-B14F-4D97-AF65-F5344CB8AC3E}">
        <p14:creationId xmlns:p14="http://schemas.microsoft.com/office/powerpoint/2010/main" val="32866815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280661A-DBC5-460F-8DD8-4E346A31B1FE}" type="slidenum">
              <a:rPr lang="ru-RU" smtClean="0"/>
              <a:t>28</a:t>
            </a:fld>
            <a:endParaRPr lang="ru-RU"/>
          </a:p>
        </p:txBody>
      </p:sp>
    </p:spTree>
    <p:extLst>
      <p:ext uri="{BB962C8B-B14F-4D97-AF65-F5344CB8AC3E}">
        <p14:creationId xmlns:p14="http://schemas.microsoft.com/office/powerpoint/2010/main" val="228921221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280661A-DBC5-460F-8DD8-4E346A31B1FE}" type="slidenum">
              <a:rPr lang="ru-RU" smtClean="0"/>
              <a:t>29</a:t>
            </a:fld>
            <a:endParaRPr lang="ru-RU"/>
          </a:p>
        </p:txBody>
      </p:sp>
    </p:spTree>
    <p:extLst>
      <p:ext uri="{BB962C8B-B14F-4D97-AF65-F5344CB8AC3E}">
        <p14:creationId xmlns:p14="http://schemas.microsoft.com/office/powerpoint/2010/main" val="3040090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280661A-DBC5-460F-8DD8-4E346A31B1FE}" type="slidenum">
              <a:rPr lang="ru-RU" smtClean="0"/>
              <a:t>30</a:t>
            </a:fld>
            <a:endParaRPr lang="ru-RU"/>
          </a:p>
        </p:txBody>
      </p:sp>
    </p:spTree>
    <p:extLst>
      <p:ext uri="{BB962C8B-B14F-4D97-AF65-F5344CB8AC3E}">
        <p14:creationId xmlns:p14="http://schemas.microsoft.com/office/powerpoint/2010/main" val="6779333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4</a:t>
            </a:fld>
            <a:endParaRPr lang="ru-RU"/>
          </a:p>
        </p:txBody>
      </p:sp>
    </p:spTree>
    <p:extLst>
      <p:ext uri="{BB962C8B-B14F-4D97-AF65-F5344CB8AC3E}">
        <p14:creationId xmlns:p14="http://schemas.microsoft.com/office/powerpoint/2010/main" val="27403763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5</a:t>
            </a:fld>
            <a:endParaRPr lang="ru-RU"/>
          </a:p>
        </p:txBody>
      </p:sp>
    </p:spTree>
    <p:extLst>
      <p:ext uri="{BB962C8B-B14F-4D97-AF65-F5344CB8AC3E}">
        <p14:creationId xmlns:p14="http://schemas.microsoft.com/office/powerpoint/2010/main" val="1187400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6</a:t>
            </a:fld>
            <a:endParaRPr lang="ru-RU"/>
          </a:p>
        </p:txBody>
      </p:sp>
    </p:spTree>
    <p:extLst>
      <p:ext uri="{BB962C8B-B14F-4D97-AF65-F5344CB8AC3E}">
        <p14:creationId xmlns:p14="http://schemas.microsoft.com/office/powerpoint/2010/main" val="14145236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7</a:t>
            </a:fld>
            <a:endParaRPr lang="ru-RU"/>
          </a:p>
        </p:txBody>
      </p:sp>
    </p:spTree>
    <p:extLst>
      <p:ext uri="{BB962C8B-B14F-4D97-AF65-F5344CB8AC3E}">
        <p14:creationId xmlns:p14="http://schemas.microsoft.com/office/powerpoint/2010/main" val="605749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8</a:t>
            </a:fld>
            <a:endParaRPr lang="ru-RU"/>
          </a:p>
        </p:txBody>
      </p:sp>
    </p:spTree>
    <p:extLst>
      <p:ext uri="{BB962C8B-B14F-4D97-AF65-F5344CB8AC3E}">
        <p14:creationId xmlns:p14="http://schemas.microsoft.com/office/powerpoint/2010/main" val="29033300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9</a:t>
            </a:fld>
            <a:endParaRPr lang="ru-RU"/>
          </a:p>
        </p:txBody>
      </p:sp>
    </p:spTree>
    <p:extLst>
      <p:ext uri="{BB962C8B-B14F-4D97-AF65-F5344CB8AC3E}">
        <p14:creationId xmlns:p14="http://schemas.microsoft.com/office/powerpoint/2010/main" val="34983264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280661A-DBC5-460F-8DD8-4E346A31B1FE}" type="slidenum">
              <a:rPr lang="ru-RU" smtClean="0"/>
              <a:t>10</a:t>
            </a:fld>
            <a:endParaRPr lang="ru-RU"/>
          </a:p>
        </p:txBody>
      </p:sp>
    </p:spTree>
    <p:extLst>
      <p:ext uri="{BB962C8B-B14F-4D97-AF65-F5344CB8AC3E}">
        <p14:creationId xmlns:p14="http://schemas.microsoft.com/office/powerpoint/2010/main" val="32191965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75DBFB-DE8D-4744-928A-4B216267F296}" type="datetimeFigureOut">
              <a:rPr lang="ru-RU" smtClean="0"/>
              <a:t>28.01.2021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3930545074"/>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75DBFB-DE8D-4744-928A-4B216267F296}" type="datetimeFigureOut">
              <a:rPr lang="ru-RU" smtClean="0"/>
              <a:t>28.01.2021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3322922170"/>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75DBFB-DE8D-4744-928A-4B216267F296}" type="datetimeFigureOut">
              <a:rPr lang="ru-RU" smtClean="0"/>
              <a:t>28.01.2021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2928117815"/>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75DBFB-DE8D-4744-928A-4B216267F296}" type="datetimeFigureOut">
              <a:rPr lang="ru-RU" smtClean="0"/>
              <a:t>28.01.2021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669EB1-8785-4EB2-BD50-90242CFAE7E8}" type="slidenum">
              <a:rPr lang="ru-RU" smtClean="0"/>
              <a:t>‹#›</a:t>
            </a:fld>
            <a:endParaRPr lang="ru-RU"/>
          </a:p>
        </p:txBody>
      </p:sp>
    </p:spTree>
    <p:custDataLst>
      <p:tags r:id="rId1"/>
    </p:custDataLst>
    <p:extLst>
      <p:ext uri="{BB962C8B-B14F-4D97-AF65-F5344CB8AC3E}">
        <p14:creationId xmlns:p14="http://schemas.microsoft.com/office/powerpoint/2010/main" val="357007383"/>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Вопрос">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675DBFB-DE8D-4744-928A-4B216267F296}" type="datetimeFigureOut">
              <a:rPr lang="ru-RU" smtClean="0"/>
              <a:t>28.01.2021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5669EB1-8785-4EB2-BD50-90242CFAE7E8}" type="slidenum">
              <a:rPr lang="ru-RU" smtClean="0"/>
              <a:t>‹#›</a:t>
            </a:fld>
            <a:endParaRPr lang="ru-RU"/>
          </a:p>
        </p:txBody>
      </p:sp>
      <p:sp>
        <p:nvSpPr>
          <p:cNvPr id="6" name="Управляющая кнопка: настраиваемая 5">
            <a:hlinkClick r:id="" action="ppaction://hlinkshowjump?jump=nextslide" highlightClick="1"/>
          </p:cNvPr>
          <p:cNvSpPr/>
          <p:nvPr userDrawn="1"/>
        </p:nvSpPr>
        <p:spPr>
          <a:xfrm>
            <a:off x="4160939" y="2952925"/>
            <a:ext cx="2910980" cy="1015068"/>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smtClean="0"/>
              <a:t>ОТВЕТ</a:t>
            </a:r>
            <a:endParaRPr lang="ru-RU" b="1" dirty="0"/>
          </a:p>
        </p:txBody>
      </p:sp>
    </p:spTree>
    <p:custDataLst>
      <p:tags r:id="rId1"/>
    </p:custDataLst>
    <p:extLst>
      <p:ext uri="{BB962C8B-B14F-4D97-AF65-F5344CB8AC3E}">
        <p14:creationId xmlns:p14="http://schemas.microsoft.com/office/powerpoint/2010/main" val="179492636"/>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914404" y="279962"/>
            <a:ext cx="10363201" cy="817561"/>
          </a:xfrm>
        </p:spPr>
        <p:txBody>
          <a:bodyPr/>
          <a:lstStyle/>
          <a:p>
            <a:r>
              <a:rPr lang="en-US"/>
              <a:t>Click to edit Master title style</a:t>
            </a:r>
          </a:p>
        </p:txBody>
      </p:sp>
      <p:sp>
        <p:nvSpPr>
          <p:cNvPr id="4" name="Picture Placeholder 3"/>
          <p:cNvSpPr>
            <a:spLocks noGrp="1"/>
          </p:cNvSpPr>
          <p:nvPr>
            <p:ph type="pic" sz="quarter" idx="10"/>
          </p:nvPr>
        </p:nvSpPr>
        <p:spPr>
          <a:xfrm>
            <a:off x="914401" y="1397001"/>
            <a:ext cx="3328416" cy="3407438"/>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lIns="0" tIns="0" rIns="0" bIns="0" rtlCol="0" anchor="ctr">
            <a:normAutofit/>
          </a:bodyPr>
          <a:lstStyle>
            <a:lvl1pPr marL="0" indent="0" algn="ctr">
              <a:buNone/>
              <a:defRPr lang="en-US" sz="1399"/>
            </a:lvl1pPr>
          </a:lstStyle>
          <a:p>
            <a:pPr lvl="0"/>
            <a:endParaRPr lang="en-US" noProof="0"/>
          </a:p>
        </p:txBody>
      </p:sp>
      <p:sp>
        <p:nvSpPr>
          <p:cNvPr id="5" name="Picture Placeholder 3"/>
          <p:cNvSpPr>
            <a:spLocks noGrp="1"/>
          </p:cNvSpPr>
          <p:nvPr>
            <p:ph type="pic" sz="quarter" idx="11"/>
          </p:nvPr>
        </p:nvSpPr>
        <p:spPr>
          <a:xfrm>
            <a:off x="4431792" y="1397001"/>
            <a:ext cx="3328416" cy="3407438"/>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lIns="0" tIns="0" rIns="0" bIns="0" rtlCol="0" anchor="ctr">
            <a:normAutofit/>
          </a:bodyPr>
          <a:lstStyle>
            <a:lvl1pPr marL="0" indent="0" algn="ctr">
              <a:buNone/>
              <a:defRPr lang="en-US" sz="1399"/>
            </a:lvl1pPr>
          </a:lstStyle>
          <a:p>
            <a:pPr lvl="0"/>
            <a:endParaRPr lang="en-US" noProof="0"/>
          </a:p>
        </p:txBody>
      </p:sp>
      <p:sp>
        <p:nvSpPr>
          <p:cNvPr id="6" name="Picture Placeholder 3"/>
          <p:cNvSpPr>
            <a:spLocks noGrp="1"/>
          </p:cNvSpPr>
          <p:nvPr>
            <p:ph type="pic" sz="quarter" idx="12"/>
          </p:nvPr>
        </p:nvSpPr>
        <p:spPr>
          <a:xfrm>
            <a:off x="7949183" y="1397001"/>
            <a:ext cx="3328416" cy="3407438"/>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lIns="0" tIns="0" rIns="0" bIns="0" rtlCol="0" anchor="ctr">
            <a:normAutofit/>
          </a:bodyPr>
          <a:lstStyle>
            <a:lvl1pPr marL="0" indent="0" algn="ctr">
              <a:buNone/>
              <a:defRPr lang="en-US" sz="1399"/>
            </a:lvl1pPr>
          </a:lstStyle>
          <a:p>
            <a:pPr lvl="0"/>
            <a:endParaRPr lang="en-US" noProof="0"/>
          </a:p>
        </p:txBody>
      </p:sp>
      <p:sp>
        <p:nvSpPr>
          <p:cNvPr id="8" name="Text Placeholder 9"/>
          <p:cNvSpPr>
            <a:spLocks noGrp="1"/>
          </p:cNvSpPr>
          <p:nvPr>
            <p:ph type="body" sz="quarter" idx="14"/>
          </p:nvPr>
        </p:nvSpPr>
        <p:spPr>
          <a:xfrm>
            <a:off x="914401" y="4980569"/>
            <a:ext cx="3328416" cy="958851"/>
          </a:xfrm>
        </p:spPr>
        <p:txBody>
          <a:bodyPr>
            <a:noAutofit/>
          </a:bodyPr>
          <a:lstStyle>
            <a:lvl1pPr marL="0" indent="0">
              <a:buNone/>
              <a:defRPr sz="1399"/>
            </a:lvl1pPr>
            <a:lvl2pPr marL="152378" indent="-152378">
              <a:buFont typeface="Arial" panose="020B0604020202020204" pitchFamily="34" charset="0"/>
              <a:buChar char="•"/>
              <a:defRPr sz="1399"/>
            </a:lvl2pPr>
            <a:lvl3pPr marL="304757" indent="-152378">
              <a:defRPr sz="1399"/>
            </a:lvl3pPr>
            <a:lvl4pPr marL="533324" indent="-228567">
              <a:defRPr sz="1399"/>
            </a:lvl4pPr>
            <a:lvl5pPr marL="761891" indent="-228567">
              <a:defRPr sz="139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4431792" y="4980569"/>
            <a:ext cx="3328416" cy="958851"/>
          </a:xfrm>
        </p:spPr>
        <p:txBody>
          <a:bodyPr>
            <a:noAutofit/>
          </a:bodyPr>
          <a:lstStyle>
            <a:lvl1pPr marL="0" indent="0">
              <a:buNone/>
              <a:defRPr sz="1399"/>
            </a:lvl1pPr>
            <a:lvl2pPr marL="152378" indent="-152378">
              <a:buFont typeface="Arial" panose="020B0604020202020204" pitchFamily="34" charset="0"/>
              <a:buChar char="•"/>
              <a:defRPr sz="1399"/>
            </a:lvl2pPr>
            <a:lvl3pPr marL="304757" indent="-152378">
              <a:defRPr sz="1399"/>
            </a:lvl3pPr>
            <a:lvl4pPr marL="533324" indent="-228567">
              <a:defRPr sz="1399"/>
            </a:lvl4pPr>
            <a:lvl5pPr marL="761891" indent="-228567">
              <a:defRPr sz="139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7949183" y="4980569"/>
            <a:ext cx="3328416" cy="958851"/>
          </a:xfrm>
        </p:spPr>
        <p:txBody>
          <a:bodyPr>
            <a:noAutofit/>
          </a:bodyPr>
          <a:lstStyle>
            <a:lvl1pPr marL="0" indent="0">
              <a:buNone/>
              <a:defRPr sz="1399"/>
            </a:lvl1pPr>
            <a:lvl2pPr marL="152378" indent="-152378">
              <a:buFont typeface="Arial" panose="020B0604020202020204" pitchFamily="34" charset="0"/>
              <a:buChar char="•"/>
              <a:defRPr sz="1399"/>
            </a:lvl2pPr>
            <a:lvl3pPr marL="304757" indent="-152378">
              <a:defRPr sz="1399"/>
            </a:lvl3pPr>
            <a:lvl4pPr marL="533324" indent="-228567">
              <a:defRPr sz="1399"/>
            </a:lvl4pPr>
            <a:lvl5pPr marL="761891" indent="-228567">
              <a:defRPr sz="139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p:nvPr>
        </p:nvSpPr>
        <p:spPr>
          <a:xfrm>
            <a:off x="914404" y="933453"/>
            <a:ext cx="10363201" cy="406400"/>
          </a:xfrm>
        </p:spPr>
        <p:txBody>
          <a:bodyPr>
            <a:normAutofit/>
          </a:bodyPr>
          <a:lstStyle>
            <a:lvl1pPr marL="0" indent="0" algn="ctr">
              <a:lnSpc>
                <a:spcPct val="86000"/>
              </a:lnSpc>
              <a:spcBef>
                <a:spcPts val="0"/>
              </a:spcBef>
              <a:buNone/>
              <a:defRPr sz="1799" baseline="0"/>
            </a:lvl1pPr>
          </a:lstStyle>
          <a:p>
            <a:pPr lvl="0"/>
            <a:r>
              <a:rPr lang="ru-RU" smtClean="0"/>
              <a:t>Образец текста</a:t>
            </a:r>
          </a:p>
        </p:txBody>
      </p:sp>
    </p:spTree>
    <p:extLst>
      <p:ext uri="{BB962C8B-B14F-4D97-AF65-F5344CB8AC3E}">
        <p14:creationId xmlns:p14="http://schemas.microsoft.com/office/powerpoint/2010/main" val="2418065631"/>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75DBFB-DE8D-4744-928A-4B216267F296}" type="datetimeFigureOut">
              <a:rPr lang="ru-RU" smtClean="0"/>
              <a:t>28.01.2021</a:t>
            </a:fld>
            <a:endParaRPr lang="ru-RU"/>
          </a:p>
        </p:txBody>
      </p:sp>
      <p:sp>
        <p:nvSpPr>
          <p:cNvPr id="5" name="Footer Placeholder 4"/>
          <p:cNvSpPr>
            <a:spLocks noGrp="1"/>
          </p:cNvSpPr>
          <p:nvPr>
            <p:ph type="ftr" sz="quarter" idx="11"/>
          </p:nvPr>
        </p:nvSpPr>
        <p:spPr>
          <a:xfrm>
            <a:off x="5332412" y="5883275"/>
            <a:ext cx="4324044" cy="365125"/>
          </a:xfrm>
        </p:spPr>
        <p:txBody>
          <a:bodyPr/>
          <a:lstStyle/>
          <a:p>
            <a:endParaRPr lang="ru-RU"/>
          </a:p>
        </p:txBody>
      </p:sp>
      <p:sp>
        <p:nvSpPr>
          <p:cNvPr id="6" name="Slide Number Placeholder 5"/>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1626332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75DBFB-DE8D-4744-928A-4B216267F296}" type="datetimeFigureOut">
              <a:rPr lang="ru-RU" smtClean="0"/>
              <a:t>28.01.2021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10951856" y="5867131"/>
            <a:ext cx="551167" cy="365125"/>
          </a:xfrm>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12404815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75DBFB-DE8D-4744-928A-4B216267F296}" type="datetimeFigureOut">
              <a:rPr lang="ru-RU" smtClean="0"/>
              <a:t>28.01.2021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4187852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75DBFB-DE8D-4744-928A-4B216267F296}" type="datetimeFigureOut">
              <a:rPr lang="ru-RU" smtClean="0"/>
              <a:t>28.01.2021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3650800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75DBFB-DE8D-4744-928A-4B216267F296}" type="datetimeFigureOut">
              <a:rPr lang="ru-RU" smtClean="0"/>
              <a:t>28.01.2021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3052722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75DBFB-DE8D-4744-928A-4B216267F296}" type="datetimeFigureOut">
              <a:rPr lang="ru-RU" smtClean="0"/>
              <a:t>28.01.2021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3245345087"/>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75DBFB-DE8D-4744-928A-4B216267F296}" type="datetimeFigureOut">
              <a:rPr lang="ru-RU" smtClean="0"/>
              <a:t>28.01.2021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302004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75DBFB-DE8D-4744-928A-4B216267F296}" type="datetimeFigureOut">
              <a:rPr lang="ru-RU" smtClean="0"/>
              <a:t>28.01.2021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59176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75DBFB-DE8D-4744-928A-4B216267F296}" type="datetimeFigureOut">
              <a:rPr lang="ru-RU" smtClean="0"/>
              <a:t>28.01.2021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2593880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75DBFB-DE8D-4744-928A-4B216267F296}" type="datetimeFigureOut">
              <a:rPr lang="ru-RU" smtClean="0"/>
              <a:t>28.01.2021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2309827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75DBFB-DE8D-4744-928A-4B216267F296}" type="datetimeFigureOut">
              <a:rPr lang="ru-RU" smtClean="0"/>
              <a:t>28.01.2021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174026508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75DBFB-DE8D-4744-928A-4B216267F296}" type="datetimeFigureOut">
              <a:rPr lang="ru-RU" smtClean="0"/>
              <a:t>28.01.2021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1018988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75DBFB-DE8D-4744-928A-4B216267F296}" type="datetimeFigureOut">
              <a:rPr lang="ru-RU" smtClean="0"/>
              <a:t>28.01.2021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3172181827"/>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75DBFB-DE8D-4744-928A-4B216267F296}" type="datetimeFigureOut">
              <a:rPr lang="ru-RU" smtClean="0"/>
              <a:t>28.01.2021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3001301570"/>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75DBFB-DE8D-4744-928A-4B216267F296}" type="datetimeFigureOut">
              <a:rPr lang="ru-RU" smtClean="0"/>
              <a:t>28.01.2021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1882426647"/>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75DBFB-DE8D-4744-928A-4B216267F296}" type="datetimeFigureOut">
              <a:rPr lang="ru-RU" smtClean="0"/>
              <a:t>28.01.2021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43728773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75DBFB-DE8D-4744-928A-4B216267F296}" type="datetimeFigureOut">
              <a:rPr lang="ru-RU" smtClean="0"/>
              <a:t>28.01.2021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819798710"/>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75DBFB-DE8D-4744-928A-4B216267F296}" type="datetimeFigureOut">
              <a:rPr lang="ru-RU" smtClean="0"/>
              <a:t>28.01.2021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13179008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75DBFB-DE8D-4744-928A-4B216267F296}" type="datetimeFigureOut">
              <a:rPr lang="ru-RU" smtClean="0"/>
              <a:t>28.01.2021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2801541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75DBFB-DE8D-4744-928A-4B216267F296}" type="datetimeFigureOut">
              <a:rPr lang="ru-RU" smtClean="0"/>
              <a:t>28.01.2021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1067022527"/>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75DBFB-DE8D-4744-928A-4B216267F296}" type="datetimeFigureOut">
              <a:rPr lang="ru-RU" smtClean="0"/>
              <a:t>28.01.2021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943857819"/>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75DBFB-DE8D-4744-928A-4B216267F296}" type="datetimeFigureOut">
              <a:rPr lang="ru-RU" smtClean="0"/>
              <a:t>28.01.2021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1287552140"/>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75DBFB-DE8D-4744-928A-4B216267F296}" type="datetimeFigureOut">
              <a:rPr lang="ru-RU" smtClean="0"/>
              <a:t>28.01.2021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3196061438"/>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75DBFB-DE8D-4744-928A-4B216267F296}" type="datetimeFigureOut">
              <a:rPr lang="ru-RU" smtClean="0"/>
              <a:t>28.01.2021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6688572"/>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75DBFB-DE8D-4744-928A-4B216267F296}" type="datetimeFigureOut">
              <a:rPr lang="ru-RU" smtClean="0"/>
              <a:t>28.01.2021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5669EB1-8785-4EB2-BD50-90242CFAE7E8}" type="slidenum">
              <a:rPr lang="ru-RU" smtClean="0"/>
              <a:t>‹#›</a:t>
            </a:fld>
            <a:endParaRPr lang="ru-RU"/>
          </a:p>
        </p:txBody>
      </p:sp>
    </p:spTree>
    <p:extLst>
      <p:ext uri="{BB962C8B-B14F-4D97-AF65-F5344CB8AC3E}">
        <p14:creationId xmlns:p14="http://schemas.microsoft.com/office/powerpoint/2010/main" val="2977222062"/>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theme" Target="../theme/theme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slideLayout" Target="../slideLayouts/slideLayout31.xml"/><Relationship Id="rId2" Type="http://schemas.openxmlformats.org/officeDocument/2006/relationships/slideLayout" Target="../slideLayouts/slideLayout16.xml"/><Relationship Id="rId16" Type="http://schemas.openxmlformats.org/officeDocument/2006/relationships/slideLayout" Target="../slideLayouts/slideLayout30.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slideLayout" Target="../slideLayouts/slideLayout2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75DBFB-DE8D-4744-928A-4B216267F296}" type="datetimeFigureOut">
              <a:rPr lang="ru-RU" smtClean="0"/>
              <a:t>28.01.2021</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669EB1-8785-4EB2-BD50-90242CFAE7E8}" type="slidenum">
              <a:rPr lang="ru-RU" smtClean="0"/>
              <a:t>‹#›</a:t>
            </a:fld>
            <a:endParaRPr lang="ru-RU"/>
          </a:p>
        </p:txBody>
      </p:sp>
    </p:spTree>
    <p:extLst>
      <p:ext uri="{BB962C8B-B14F-4D97-AF65-F5344CB8AC3E}">
        <p14:creationId xmlns:p14="http://schemas.microsoft.com/office/powerpoint/2010/main" val="1108463478"/>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25" r:id="rId13"/>
    <p:sldLayoutId id="2147483817" r:id="rId14"/>
  </p:sldLayoutIdLst>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75DBFB-DE8D-4744-928A-4B216267F296}" type="datetimeFigureOut">
              <a:rPr lang="ru-RU" smtClean="0"/>
              <a:t>28.01.2021</a:t>
            </a:fld>
            <a:endParaRPr lang="ru-RU"/>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ru-RU"/>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5669EB1-8785-4EB2-BD50-90242CFAE7E8}" type="slidenum">
              <a:rPr lang="ru-RU" smtClean="0"/>
              <a:t>‹#›</a:t>
            </a:fld>
            <a:endParaRPr lang="ru-RU"/>
          </a:p>
        </p:txBody>
      </p:sp>
    </p:spTree>
    <p:extLst>
      <p:ext uri="{BB962C8B-B14F-4D97-AF65-F5344CB8AC3E}">
        <p14:creationId xmlns:p14="http://schemas.microsoft.com/office/powerpoint/2010/main" val="711771870"/>
      </p:ext>
    </p:extLst>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 id="2147483881" r:id="rId12"/>
    <p:sldLayoutId id="2147483882" r:id="rId13"/>
    <p:sldLayoutId id="2147483883" r:id="rId14"/>
    <p:sldLayoutId id="2147483884" r:id="rId15"/>
    <p:sldLayoutId id="2147483885" r:id="rId16"/>
    <p:sldLayoutId id="2147483886" r:id="rId17"/>
  </p:sldLayoutIdLst>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notesSlide" Target="../notesSlides/notesSlide9.xml"/><Relationship Id="rId7" Type="http://schemas.openxmlformats.org/officeDocument/2006/relationships/diagramColors" Target="../diagrams/colors8.xml"/><Relationship Id="rId2" Type="http://schemas.openxmlformats.org/officeDocument/2006/relationships/slideLayout" Target="../slideLayouts/slideLayout25.xml"/><Relationship Id="rId1" Type="http://schemas.openxmlformats.org/officeDocument/2006/relationships/tags" Target="../tags/tag1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11.xml.rels><?xml version="1.0" encoding="UTF-8" standalone="yes"?>
<Relationships xmlns="http://schemas.openxmlformats.org/package/2006/relationships"><Relationship Id="rId8" Type="http://schemas.microsoft.com/office/2007/relationships/diagramDrawing" Target="../diagrams/drawing9.xml"/><Relationship Id="rId3" Type="http://schemas.openxmlformats.org/officeDocument/2006/relationships/notesSlide" Target="../notesSlides/notesSlide10.xml"/><Relationship Id="rId7" Type="http://schemas.openxmlformats.org/officeDocument/2006/relationships/diagramColors" Target="../diagrams/colors9.xml"/><Relationship Id="rId2" Type="http://schemas.openxmlformats.org/officeDocument/2006/relationships/slideLayout" Target="../slideLayouts/slideLayout25.xml"/><Relationship Id="rId1" Type="http://schemas.openxmlformats.org/officeDocument/2006/relationships/tags" Target="../tags/tag13.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s>
</file>

<file path=ppt/slides/_rels/slide12.xml.rels><?xml version="1.0" encoding="UTF-8" standalone="yes"?>
<Relationships xmlns="http://schemas.openxmlformats.org/package/2006/relationships"><Relationship Id="rId8" Type="http://schemas.microsoft.com/office/2007/relationships/diagramDrawing" Target="../diagrams/drawing10.xml"/><Relationship Id="rId3" Type="http://schemas.openxmlformats.org/officeDocument/2006/relationships/notesSlide" Target="../notesSlides/notesSlide11.xml"/><Relationship Id="rId7" Type="http://schemas.openxmlformats.org/officeDocument/2006/relationships/diagramColors" Target="../diagrams/colors10.xml"/><Relationship Id="rId2" Type="http://schemas.openxmlformats.org/officeDocument/2006/relationships/slideLayout" Target="../slideLayouts/slideLayout25.xml"/><Relationship Id="rId1" Type="http://schemas.openxmlformats.org/officeDocument/2006/relationships/tags" Target="../tags/tag14.xml"/><Relationship Id="rId6" Type="http://schemas.openxmlformats.org/officeDocument/2006/relationships/diagramQuickStyle" Target="../diagrams/quickStyle10.xml"/><Relationship Id="rId5" Type="http://schemas.openxmlformats.org/officeDocument/2006/relationships/diagramLayout" Target="../diagrams/layout10.xml"/><Relationship Id="rId4" Type="http://schemas.openxmlformats.org/officeDocument/2006/relationships/diagramData" Target="../diagrams/data10.xml"/></Relationships>
</file>

<file path=ppt/slides/_rels/slide13.xml.rels><?xml version="1.0" encoding="UTF-8" standalone="yes"?>
<Relationships xmlns="http://schemas.openxmlformats.org/package/2006/relationships"><Relationship Id="rId8" Type="http://schemas.microsoft.com/office/2007/relationships/diagramDrawing" Target="../diagrams/drawing11.xml"/><Relationship Id="rId3" Type="http://schemas.openxmlformats.org/officeDocument/2006/relationships/notesSlide" Target="../notesSlides/notesSlide12.xml"/><Relationship Id="rId7" Type="http://schemas.openxmlformats.org/officeDocument/2006/relationships/diagramColors" Target="../diagrams/colors11.xml"/><Relationship Id="rId2" Type="http://schemas.openxmlformats.org/officeDocument/2006/relationships/slideLayout" Target="../slideLayouts/slideLayout25.xml"/><Relationship Id="rId1" Type="http://schemas.openxmlformats.org/officeDocument/2006/relationships/tags" Target="../tags/tag15.xml"/><Relationship Id="rId6" Type="http://schemas.openxmlformats.org/officeDocument/2006/relationships/diagramQuickStyle" Target="../diagrams/quickStyle11.xml"/><Relationship Id="rId5" Type="http://schemas.openxmlformats.org/officeDocument/2006/relationships/diagramLayout" Target="../diagrams/layout11.xml"/><Relationship Id="rId4" Type="http://schemas.openxmlformats.org/officeDocument/2006/relationships/diagramData" Target="../diagrams/data11.xml"/></Relationships>
</file>

<file path=ppt/slides/_rels/slide14.xml.rels><?xml version="1.0" encoding="UTF-8" standalone="yes"?>
<Relationships xmlns="http://schemas.openxmlformats.org/package/2006/relationships"><Relationship Id="rId8" Type="http://schemas.microsoft.com/office/2007/relationships/diagramDrawing" Target="../diagrams/drawing12.xml"/><Relationship Id="rId3" Type="http://schemas.openxmlformats.org/officeDocument/2006/relationships/notesSlide" Target="../notesSlides/notesSlide13.xml"/><Relationship Id="rId7" Type="http://schemas.openxmlformats.org/officeDocument/2006/relationships/diagramColors" Target="../diagrams/colors12.xml"/><Relationship Id="rId2" Type="http://schemas.openxmlformats.org/officeDocument/2006/relationships/slideLayout" Target="../slideLayouts/slideLayout25.xml"/><Relationship Id="rId1" Type="http://schemas.openxmlformats.org/officeDocument/2006/relationships/tags" Target="../tags/tag16.xml"/><Relationship Id="rId6" Type="http://schemas.openxmlformats.org/officeDocument/2006/relationships/diagramQuickStyle" Target="../diagrams/quickStyle12.xml"/><Relationship Id="rId5" Type="http://schemas.openxmlformats.org/officeDocument/2006/relationships/diagramLayout" Target="../diagrams/layout12.xml"/><Relationship Id="rId4" Type="http://schemas.openxmlformats.org/officeDocument/2006/relationships/diagramData" Target="../diagrams/data12.xml"/></Relationships>
</file>

<file path=ppt/slides/_rels/slide15.xml.rels><?xml version="1.0" encoding="UTF-8" standalone="yes"?>
<Relationships xmlns="http://schemas.openxmlformats.org/package/2006/relationships"><Relationship Id="rId8" Type="http://schemas.microsoft.com/office/2007/relationships/diagramDrawing" Target="../diagrams/drawing13.xml"/><Relationship Id="rId3" Type="http://schemas.openxmlformats.org/officeDocument/2006/relationships/notesSlide" Target="../notesSlides/notesSlide14.xml"/><Relationship Id="rId7" Type="http://schemas.openxmlformats.org/officeDocument/2006/relationships/diagramColors" Target="../diagrams/colors13.xml"/><Relationship Id="rId2" Type="http://schemas.openxmlformats.org/officeDocument/2006/relationships/slideLayout" Target="../slideLayouts/slideLayout25.xml"/><Relationship Id="rId1" Type="http://schemas.openxmlformats.org/officeDocument/2006/relationships/tags" Target="../tags/tag17.xml"/><Relationship Id="rId6" Type="http://schemas.openxmlformats.org/officeDocument/2006/relationships/diagramQuickStyle" Target="../diagrams/quickStyle13.xml"/><Relationship Id="rId5" Type="http://schemas.openxmlformats.org/officeDocument/2006/relationships/diagramLayout" Target="../diagrams/layout13.xml"/><Relationship Id="rId4" Type="http://schemas.openxmlformats.org/officeDocument/2006/relationships/diagramData" Target="../diagrams/data13.xml"/></Relationships>
</file>

<file path=ppt/slides/_rels/slide16.xml.rels><?xml version="1.0" encoding="UTF-8" standalone="yes"?>
<Relationships xmlns="http://schemas.openxmlformats.org/package/2006/relationships"><Relationship Id="rId8" Type="http://schemas.microsoft.com/office/2007/relationships/diagramDrawing" Target="../diagrams/drawing14.xml"/><Relationship Id="rId3" Type="http://schemas.openxmlformats.org/officeDocument/2006/relationships/notesSlide" Target="../notesSlides/notesSlide15.xml"/><Relationship Id="rId7" Type="http://schemas.openxmlformats.org/officeDocument/2006/relationships/diagramColors" Target="../diagrams/colors14.xml"/><Relationship Id="rId2" Type="http://schemas.openxmlformats.org/officeDocument/2006/relationships/slideLayout" Target="../slideLayouts/slideLayout25.xml"/><Relationship Id="rId1" Type="http://schemas.openxmlformats.org/officeDocument/2006/relationships/tags" Target="../tags/tag18.xml"/><Relationship Id="rId6" Type="http://schemas.openxmlformats.org/officeDocument/2006/relationships/diagramQuickStyle" Target="../diagrams/quickStyle14.xml"/><Relationship Id="rId5" Type="http://schemas.openxmlformats.org/officeDocument/2006/relationships/diagramLayout" Target="../diagrams/layout14.xml"/><Relationship Id="rId4" Type="http://schemas.openxmlformats.org/officeDocument/2006/relationships/diagramData" Target="../diagrams/data14.xml"/></Relationships>
</file>

<file path=ppt/slides/_rels/slide17.xml.rels><?xml version="1.0" encoding="UTF-8" standalone="yes"?>
<Relationships xmlns="http://schemas.openxmlformats.org/package/2006/relationships"><Relationship Id="rId8" Type="http://schemas.microsoft.com/office/2007/relationships/diagramDrawing" Target="../diagrams/drawing15.xml"/><Relationship Id="rId3" Type="http://schemas.openxmlformats.org/officeDocument/2006/relationships/notesSlide" Target="../notesSlides/notesSlide16.xml"/><Relationship Id="rId7" Type="http://schemas.openxmlformats.org/officeDocument/2006/relationships/diagramColors" Target="../diagrams/colors15.xml"/><Relationship Id="rId2" Type="http://schemas.openxmlformats.org/officeDocument/2006/relationships/slideLayout" Target="../slideLayouts/slideLayout25.xml"/><Relationship Id="rId1" Type="http://schemas.openxmlformats.org/officeDocument/2006/relationships/tags" Target="../tags/tag19.xml"/><Relationship Id="rId6" Type="http://schemas.openxmlformats.org/officeDocument/2006/relationships/diagramQuickStyle" Target="../diagrams/quickStyle15.xml"/><Relationship Id="rId5" Type="http://schemas.openxmlformats.org/officeDocument/2006/relationships/diagramLayout" Target="../diagrams/layout15.xml"/><Relationship Id="rId4" Type="http://schemas.openxmlformats.org/officeDocument/2006/relationships/diagramData" Target="../diagrams/data15.xml"/></Relationships>
</file>

<file path=ppt/slides/_rels/slide18.xml.rels><?xml version="1.0" encoding="UTF-8" standalone="yes"?>
<Relationships xmlns="http://schemas.openxmlformats.org/package/2006/relationships"><Relationship Id="rId8" Type="http://schemas.microsoft.com/office/2007/relationships/diagramDrawing" Target="../diagrams/drawing16.xml"/><Relationship Id="rId3" Type="http://schemas.openxmlformats.org/officeDocument/2006/relationships/notesSlide" Target="../notesSlides/notesSlide17.xml"/><Relationship Id="rId7" Type="http://schemas.openxmlformats.org/officeDocument/2006/relationships/diagramColors" Target="../diagrams/colors16.xml"/><Relationship Id="rId2" Type="http://schemas.openxmlformats.org/officeDocument/2006/relationships/slideLayout" Target="../slideLayouts/slideLayout25.xml"/><Relationship Id="rId1" Type="http://schemas.openxmlformats.org/officeDocument/2006/relationships/tags" Target="../tags/tag20.xml"/><Relationship Id="rId6" Type="http://schemas.openxmlformats.org/officeDocument/2006/relationships/diagramQuickStyle" Target="../diagrams/quickStyle16.xml"/><Relationship Id="rId5" Type="http://schemas.openxmlformats.org/officeDocument/2006/relationships/diagramLayout" Target="../diagrams/layout16.xml"/><Relationship Id="rId4" Type="http://schemas.openxmlformats.org/officeDocument/2006/relationships/diagramData" Target="../diagrams/data16.xml"/></Relationships>
</file>

<file path=ppt/slides/_rels/slide19.xml.rels><?xml version="1.0" encoding="UTF-8" standalone="yes"?>
<Relationships xmlns="http://schemas.openxmlformats.org/package/2006/relationships"><Relationship Id="rId8" Type="http://schemas.microsoft.com/office/2007/relationships/diagramDrawing" Target="../diagrams/drawing17.xml"/><Relationship Id="rId3" Type="http://schemas.openxmlformats.org/officeDocument/2006/relationships/notesSlide" Target="../notesSlides/notesSlide18.xml"/><Relationship Id="rId7" Type="http://schemas.openxmlformats.org/officeDocument/2006/relationships/diagramColors" Target="../diagrams/colors17.xml"/><Relationship Id="rId2" Type="http://schemas.openxmlformats.org/officeDocument/2006/relationships/slideLayout" Target="../slideLayouts/slideLayout25.xml"/><Relationship Id="rId1" Type="http://schemas.openxmlformats.org/officeDocument/2006/relationships/tags" Target="../tags/tag21.xml"/><Relationship Id="rId6" Type="http://schemas.openxmlformats.org/officeDocument/2006/relationships/diagramQuickStyle" Target="../diagrams/quickStyle17.xml"/><Relationship Id="rId5" Type="http://schemas.openxmlformats.org/officeDocument/2006/relationships/diagramLayout" Target="../diagrams/layout17.xml"/><Relationship Id="rId4" Type="http://schemas.openxmlformats.org/officeDocument/2006/relationships/diagramData" Target="../diagrams/data17.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1.xml"/><Relationship Id="rId7" Type="http://schemas.openxmlformats.org/officeDocument/2006/relationships/diagramColors" Target="../diagrams/colors1.xml"/><Relationship Id="rId2" Type="http://schemas.openxmlformats.org/officeDocument/2006/relationships/slideLayout" Target="../slideLayouts/slideLayout25.xml"/><Relationship Id="rId1" Type="http://schemas.openxmlformats.org/officeDocument/2006/relationships/tags" Target="../tags/tag4.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8" Type="http://schemas.microsoft.com/office/2007/relationships/diagramDrawing" Target="../diagrams/drawing18.xml"/><Relationship Id="rId3" Type="http://schemas.openxmlformats.org/officeDocument/2006/relationships/notesSlide" Target="../notesSlides/notesSlide19.xml"/><Relationship Id="rId7" Type="http://schemas.openxmlformats.org/officeDocument/2006/relationships/diagramColors" Target="../diagrams/colors18.xml"/><Relationship Id="rId2" Type="http://schemas.openxmlformats.org/officeDocument/2006/relationships/slideLayout" Target="../slideLayouts/slideLayout25.xml"/><Relationship Id="rId1" Type="http://schemas.openxmlformats.org/officeDocument/2006/relationships/tags" Target="../tags/tag22.xml"/><Relationship Id="rId6" Type="http://schemas.openxmlformats.org/officeDocument/2006/relationships/diagramQuickStyle" Target="../diagrams/quickStyle18.xml"/><Relationship Id="rId5" Type="http://schemas.openxmlformats.org/officeDocument/2006/relationships/diagramLayout" Target="../diagrams/layout18.xml"/><Relationship Id="rId4" Type="http://schemas.openxmlformats.org/officeDocument/2006/relationships/diagramData" Target="../diagrams/data18.xml"/></Relationships>
</file>

<file path=ppt/slides/_rels/slide21.xml.rels><?xml version="1.0" encoding="UTF-8" standalone="yes"?>
<Relationships xmlns="http://schemas.openxmlformats.org/package/2006/relationships"><Relationship Id="rId8" Type="http://schemas.microsoft.com/office/2007/relationships/diagramDrawing" Target="../diagrams/drawing19.xml"/><Relationship Id="rId3" Type="http://schemas.openxmlformats.org/officeDocument/2006/relationships/notesSlide" Target="../notesSlides/notesSlide20.xml"/><Relationship Id="rId7" Type="http://schemas.openxmlformats.org/officeDocument/2006/relationships/diagramColors" Target="../diagrams/colors19.xml"/><Relationship Id="rId2" Type="http://schemas.openxmlformats.org/officeDocument/2006/relationships/slideLayout" Target="../slideLayouts/slideLayout25.xml"/><Relationship Id="rId1" Type="http://schemas.openxmlformats.org/officeDocument/2006/relationships/tags" Target="../tags/tag23.xml"/><Relationship Id="rId6" Type="http://schemas.openxmlformats.org/officeDocument/2006/relationships/diagramQuickStyle" Target="../diagrams/quickStyle19.xml"/><Relationship Id="rId5" Type="http://schemas.openxmlformats.org/officeDocument/2006/relationships/diagramLayout" Target="../diagrams/layout19.xml"/><Relationship Id="rId4" Type="http://schemas.openxmlformats.org/officeDocument/2006/relationships/diagramData" Target="../diagrams/data19.xml"/></Relationships>
</file>

<file path=ppt/slides/_rels/slide22.xml.rels><?xml version="1.0" encoding="UTF-8" standalone="yes"?>
<Relationships xmlns="http://schemas.openxmlformats.org/package/2006/relationships"><Relationship Id="rId8" Type="http://schemas.microsoft.com/office/2007/relationships/diagramDrawing" Target="../diagrams/drawing20.xml"/><Relationship Id="rId3" Type="http://schemas.openxmlformats.org/officeDocument/2006/relationships/notesSlide" Target="../notesSlides/notesSlide21.xml"/><Relationship Id="rId7" Type="http://schemas.openxmlformats.org/officeDocument/2006/relationships/diagramColors" Target="../diagrams/colors20.xml"/><Relationship Id="rId2" Type="http://schemas.openxmlformats.org/officeDocument/2006/relationships/slideLayout" Target="../slideLayouts/slideLayout25.xml"/><Relationship Id="rId1" Type="http://schemas.openxmlformats.org/officeDocument/2006/relationships/tags" Target="../tags/tag24.xml"/><Relationship Id="rId6" Type="http://schemas.openxmlformats.org/officeDocument/2006/relationships/diagramQuickStyle" Target="../diagrams/quickStyle20.xml"/><Relationship Id="rId5" Type="http://schemas.openxmlformats.org/officeDocument/2006/relationships/diagramLayout" Target="../diagrams/layout20.xml"/><Relationship Id="rId4" Type="http://schemas.openxmlformats.org/officeDocument/2006/relationships/diagramData" Target="../diagrams/data20.xml"/></Relationships>
</file>

<file path=ppt/slides/_rels/slide23.xml.rels><?xml version="1.0" encoding="UTF-8" standalone="yes"?>
<Relationships xmlns="http://schemas.openxmlformats.org/package/2006/relationships"><Relationship Id="rId8" Type="http://schemas.microsoft.com/office/2007/relationships/diagramDrawing" Target="../diagrams/drawing21.xml"/><Relationship Id="rId3" Type="http://schemas.openxmlformats.org/officeDocument/2006/relationships/notesSlide" Target="../notesSlides/notesSlide22.xml"/><Relationship Id="rId7" Type="http://schemas.openxmlformats.org/officeDocument/2006/relationships/diagramColors" Target="../diagrams/colors21.xml"/><Relationship Id="rId2" Type="http://schemas.openxmlformats.org/officeDocument/2006/relationships/slideLayout" Target="../slideLayouts/slideLayout25.xml"/><Relationship Id="rId1" Type="http://schemas.openxmlformats.org/officeDocument/2006/relationships/tags" Target="../tags/tag25.xml"/><Relationship Id="rId6" Type="http://schemas.openxmlformats.org/officeDocument/2006/relationships/diagramQuickStyle" Target="../diagrams/quickStyle21.xml"/><Relationship Id="rId5" Type="http://schemas.openxmlformats.org/officeDocument/2006/relationships/diagramLayout" Target="../diagrams/layout21.xml"/><Relationship Id="rId4" Type="http://schemas.openxmlformats.org/officeDocument/2006/relationships/diagramData" Target="../diagrams/data21.xml"/></Relationships>
</file>

<file path=ppt/slides/_rels/slide24.xml.rels><?xml version="1.0" encoding="UTF-8" standalone="yes"?>
<Relationships xmlns="http://schemas.openxmlformats.org/package/2006/relationships"><Relationship Id="rId8" Type="http://schemas.microsoft.com/office/2007/relationships/diagramDrawing" Target="../diagrams/drawing22.xml"/><Relationship Id="rId3" Type="http://schemas.openxmlformats.org/officeDocument/2006/relationships/notesSlide" Target="../notesSlides/notesSlide23.xml"/><Relationship Id="rId7" Type="http://schemas.openxmlformats.org/officeDocument/2006/relationships/diagramColors" Target="../diagrams/colors22.xml"/><Relationship Id="rId2" Type="http://schemas.openxmlformats.org/officeDocument/2006/relationships/slideLayout" Target="../slideLayouts/slideLayout25.xml"/><Relationship Id="rId1" Type="http://schemas.openxmlformats.org/officeDocument/2006/relationships/tags" Target="../tags/tag26.xml"/><Relationship Id="rId6" Type="http://schemas.openxmlformats.org/officeDocument/2006/relationships/diagramQuickStyle" Target="../diagrams/quickStyle22.xml"/><Relationship Id="rId5" Type="http://schemas.openxmlformats.org/officeDocument/2006/relationships/diagramLayout" Target="../diagrams/layout22.xml"/><Relationship Id="rId4" Type="http://schemas.openxmlformats.org/officeDocument/2006/relationships/diagramData" Target="../diagrams/data22.xml"/></Relationships>
</file>

<file path=ppt/slides/_rels/slide25.xml.rels><?xml version="1.0" encoding="UTF-8" standalone="yes"?>
<Relationships xmlns="http://schemas.openxmlformats.org/package/2006/relationships"><Relationship Id="rId8" Type="http://schemas.microsoft.com/office/2007/relationships/diagramDrawing" Target="../diagrams/drawing23.xml"/><Relationship Id="rId3" Type="http://schemas.openxmlformats.org/officeDocument/2006/relationships/notesSlide" Target="../notesSlides/notesSlide24.xml"/><Relationship Id="rId7" Type="http://schemas.openxmlformats.org/officeDocument/2006/relationships/diagramColors" Target="../diagrams/colors23.xml"/><Relationship Id="rId2" Type="http://schemas.openxmlformats.org/officeDocument/2006/relationships/slideLayout" Target="../slideLayouts/slideLayout25.xml"/><Relationship Id="rId1" Type="http://schemas.openxmlformats.org/officeDocument/2006/relationships/tags" Target="../tags/tag27.xml"/><Relationship Id="rId6" Type="http://schemas.openxmlformats.org/officeDocument/2006/relationships/diagramQuickStyle" Target="../diagrams/quickStyle23.xml"/><Relationship Id="rId5" Type="http://schemas.openxmlformats.org/officeDocument/2006/relationships/diagramLayout" Target="../diagrams/layout23.xml"/><Relationship Id="rId4" Type="http://schemas.openxmlformats.org/officeDocument/2006/relationships/diagramData" Target="../diagrams/data23.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5.xml"/><Relationship Id="rId1" Type="http://schemas.openxmlformats.org/officeDocument/2006/relationships/tags" Target="../tags/tag28.xml"/></Relationships>
</file>

<file path=ppt/slides/_rels/slide27.xml.rels><?xml version="1.0" encoding="UTF-8" standalone="yes"?>
<Relationships xmlns="http://schemas.openxmlformats.org/package/2006/relationships"><Relationship Id="rId8" Type="http://schemas.microsoft.com/office/2007/relationships/diagramDrawing" Target="../diagrams/drawing24.xml"/><Relationship Id="rId3" Type="http://schemas.openxmlformats.org/officeDocument/2006/relationships/notesSlide" Target="../notesSlides/notesSlide26.xml"/><Relationship Id="rId7" Type="http://schemas.openxmlformats.org/officeDocument/2006/relationships/diagramColors" Target="../diagrams/colors24.xml"/><Relationship Id="rId2" Type="http://schemas.openxmlformats.org/officeDocument/2006/relationships/slideLayout" Target="../slideLayouts/slideLayout25.xml"/><Relationship Id="rId1" Type="http://schemas.openxmlformats.org/officeDocument/2006/relationships/tags" Target="../tags/tag29.xml"/><Relationship Id="rId6" Type="http://schemas.openxmlformats.org/officeDocument/2006/relationships/diagramQuickStyle" Target="../diagrams/quickStyle24.xml"/><Relationship Id="rId5" Type="http://schemas.openxmlformats.org/officeDocument/2006/relationships/diagramLayout" Target="../diagrams/layout24.xml"/><Relationship Id="rId4" Type="http://schemas.openxmlformats.org/officeDocument/2006/relationships/diagramData" Target="../diagrams/data24.xml"/></Relationships>
</file>

<file path=ppt/slides/_rels/slide28.xml.rels><?xml version="1.0" encoding="UTF-8" standalone="yes"?>
<Relationships xmlns="http://schemas.openxmlformats.org/package/2006/relationships"><Relationship Id="rId8" Type="http://schemas.microsoft.com/office/2007/relationships/diagramDrawing" Target="../diagrams/drawing25.xml"/><Relationship Id="rId3" Type="http://schemas.openxmlformats.org/officeDocument/2006/relationships/notesSlide" Target="../notesSlides/notesSlide27.xml"/><Relationship Id="rId7" Type="http://schemas.openxmlformats.org/officeDocument/2006/relationships/diagramColors" Target="../diagrams/colors25.xml"/><Relationship Id="rId2" Type="http://schemas.openxmlformats.org/officeDocument/2006/relationships/slideLayout" Target="../slideLayouts/slideLayout25.xml"/><Relationship Id="rId1" Type="http://schemas.openxmlformats.org/officeDocument/2006/relationships/tags" Target="../tags/tag30.xml"/><Relationship Id="rId6" Type="http://schemas.openxmlformats.org/officeDocument/2006/relationships/diagramQuickStyle" Target="../diagrams/quickStyle25.xml"/><Relationship Id="rId5" Type="http://schemas.openxmlformats.org/officeDocument/2006/relationships/diagramLayout" Target="../diagrams/layout25.xml"/><Relationship Id="rId4" Type="http://schemas.openxmlformats.org/officeDocument/2006/relationships/diagramData" Target="../diagrams/data25.xml"/></Relationships>
</file>

<file path=ppt/slides/_rels/slide29.xml.rels><?xml version="1.0" encoding="UTF-8" standalone="yes"?>
<Relationships xmlns="http://schemas.openxmlformats.org/package/2006/relationships"><Relationship Id="rId8" Type="http://schemas.microsoft.com/office/2007/relationships/diagramDrawing" Target="../diagrams/drawing26.xml"/><Relationship Id="rId3" Type="http://schemas.openxmlformats.org/officeDocument/2006/relationships/notesSlide" Target="../notesSlides/notesSlide28.xml"/><Relationship Id="rId7" Type="http://schemas.openxmlformats.org/officeDocument/2006/relationships/diagramColors" Target="../diagrams/colors26.xml"/><Relationship Id="rId2" Type="http://schemas.openxmlformats.org/officeDocument/2006/relationships/slideLayout" Target="../slideLayouts/slideLayout25.xml"/><Relationship Id="rId1" Type="http://schemas.openxmlformats.org/officeDocument/2006/relationships/tags" Target="../tags/tag31.xml"/><Relationship Id="rId6" Type="http://schemas.openxmlformats.org/officeDocument/2006/relationships/diagramQuickStyle" Target="../diagrams/quickStyle26.xml"/><Relationship Id="rId5" Type="http://schemas.openxmlformats.org/officeDocument/2006/relationships/diagramLayout" Target="../diagrams/layout26.xml"/><Relationship Id="rId4" Type="http://schemas.openxmlformats.org/officeDocument/2006/relationships/diagramData" Target="../diagrams/data26.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2.xml"/><Relationship Id="rId7" Type="http://schemas.openxmlformats.org/officeDocument/2006/relationships/diagramColors" Target="../diagrams/colors2.xml"/><Relationship Id="rId2" Type="http://schemas.openxmlformats.org/officeDocument/2006/relationships/slideLayout" Target="../slideLayouts/slideLayout25.xml"/><Relationship Id="rId1" Type="http://schemas.openxmlformats.org/officeDocument/2006/relationships/tags" Target="../tags/tag5.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30.xml.rels><?xml version="1.0" encoding="UTF-8" standalone="yes"?>
<Relationships xmlns="http://schemas.openxmlformats.org/package/2006/relationships"><Relationship Id="rId8" Type="http://schemas.microsoft.com/office/2007/relationships/diagramDrawing" Target="../diagrams/drawing27.xml"/><Relationship Id="rId3" Type="http://schemas.openxmlformats.org/officeDocument/2006/relationships/notesSlide" Target="../notesSlides/notesSlide29.xml"/><Relationship Id="rId7" Type="http://schemas.openxmlformats.org/officeDocument/2006/relationships/diagramColors" Target="../diagrams/colors27.xml"/><Relationship Id="rId2" Type="http://schemas.openxmlformats.org/officeDocument/2006/relationships/slideLayout" Target="../slideLayouts/slideLayout25.xml"/><Relationship Id="rId1" Type="http://schemas.openxmlformats.org/officeDocument/2006/relationships/tags" Target="../tags/tag32.xml"/><Relationship Id="rId6" Type="http://schemas.openxmlformats.org/officeDocument/2006/relationships/diagramQuickStyle" Target="../diagrams/quickStyle27.xml"/><Relationship Id="rId5" Type="http://schemas.openxmlformats.org/officeDocument/2006/relationships/diagramLayout" Target="../diagrams/layout27.xml"/><Relationship Id="rId4" Type="http://schemas.openxmlformats.org/officeDocument/2006/relationships/diagramData" Target="../diagrams/data27.xml"/></Relationships>
</file>

<file path=ppt/slides/_rels/slide3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notesSlide" Target="../notesSlides/notesSlide3.xml"/><Relationship Id="rId7" Type="http://schemas.openxmlformats.org/officeDocument/2006/relationships/diagramColors" Target="../diagrams/colors3.xml"/><Relationship Id="rId2" Type="http://schemas.openxmlformats.org/officeDocument/2006/relationships/slideLayout" Target="../slideLayouts/slideLayout25.xml"/><Relationship Id="rId1" Type="http://schemas.openxmlformats.org/officeDocument/2006/relationships/tags" Target="../tags/tag6.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notesSlide" Target="../notesSlides/notesSlide4.xml"/><Relationship Id="rId7" Type="http://schemas.openxmlformats.org/officeDocument/2006/relationships/diagramColors" Target="../diagrams/colors4.xml"/><Relationship Id="rId2" Type="http://schemas.openxmlformats.org/officeDocument/2006/relationships/slideLayout" Target="../slideLayouts/slideLayout25.xml"/><Relationship Id="rId1" Type="http://schemas.openxmlformats.org/officeDocument/2006/relationships/tags" Target="../tags/tag7.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6.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notesSlide" Target="../notesSlides/notesSlide5.xml"/><Relationship Id="rId7" Type="http://schemas.openxmlformats.org/officeDocument/2006/relationships/diagramColors" Target="../diagrams/colors5.xml"/><Relationship Id="rId2" Type="http://schemas.openxmlformats.org/officeDocument/2006/relationships/slideLayout" Target="../slideLayouts/slideLayout25.xml"/><Relationship Id="rId1" Type="http://schemas.openxmlformats.org/officeDocument/2006/relationships/tags" Target="../tags/tag8.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7.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notesSlide" Target="../notesSlides/notesSlide6.xml"/><Relationship Id="rId7" Type="http://schemas.openxmlformats.org/officeDocument/2006/relationships/diagramColors" Target="../diagrams/colors6.xml"/><Relationship Id="rId2" Type="http://schemas.openxmlformats.org/officeDocument/2006/relationships/slideLayout" Target="../slideLayouts/slideLayout25.xml"/><Relationship Id="rId1" Type="http://schemas.openxmlformats.org/officeDocument/2006/relationships/tags" Target="../tags/tag9.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8.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notesSlide" Target="../notesSlides/notesSlide7.xml"/><Relationship Id="rId7" Type="http://schemas.openxmlformats.org/officeDocument/2006/relationships/diagramColors" Target="../diagrams/colors7.xml"/><Relationship Id="rId2" Type="http://schemas.openxmlformats.org/officeDocument/2006/relationships/slideLayout" Target="../slideLayouts/slideLayout25.xml"/><Relationship Id="rId1" Type="http://schemas.openxmlformats.org/officeDocument/2006/relationships/tags" Target="../tags/tag10.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5.xml"/><Relationship Id="rId1" Type="http://schemas.openxmlformats.org/officeDocument/2006/relationships/tags" Target="../tags/tag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xmlns="" id="{EE80F0AA-4DF1-4DBF-9AA2-5439157D8912}"/>
              </a:ext>
            </a:extLst>
          </p:cNvPr>
          <p:cNvSpPr/>
          <p:nvPr/>
        </p:nvSpPr>
        <p:spPr>
          <a:xfrm>
            <a:off x="17462" y="-44971"/>
            <a:ext cx="12174538" cy="184379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lIns="0" tIns="0" rIns="0" bIns="0"/>
          <a:lstStyle/>
          <a:p>
            <a:pPr>
              <a:defRPr/>
            </a:pPr>
            <a:endParaRPr sz="2396"/>
          </a:p>
        </p:txBody>
      </p:sp>
      <p:sp>
        <p:nvSpPr>
          <p:cNvPr id="20" name="object 9">
            <a:extLst>
              <a:ext uri="{FF2B5EF4-FFF2-40B4-BE49-F238E27FC236}">
                <a16:creationId xmlns:a16="http://schemas.microsoft.com/office/drawing/2014/main" xmlns="" id="{F294EAD7-CAB8-401C-B12D-6064AA1177E0}"/>
              </a:ext>
            </a:extLst>
          </p:cNvPr>
          <p:cNvSpPr/>
          <p:nvPr/>
        </p:nvSpPr>
        <p:spPr>
          <a:xfrm>
            <a:off x="10344150" y="319088"/>
            <a:ext cx="1339850" cy="1276350"/>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lIns="0" tIns="0" rIns="0" bIns="0"/>
          <a:lstStyle/>
          <a:p>
            <a:pPr>
              <a:defRPr/>
            </a:pPr>
            <a:endParaRPr sz="2396"/>
          </a:p>
        </p:txBody>
      </p:sp>
      <p:sp>
        <p:nvSpPr>
          <p:cNvPr id="21" name="object 10">
            <a:extLst>
              <a:ext uri="{FF2B5EF4-FFF2-40B4-BE49-F238E27FC236}">
                <a16:creationId xmlns:a16="http://schemas.microsoft.com/office/drawing/2014/main" xmlns="" id="{27824596-7DE1-4136-95E4-49A51856B6D3}"/>
              </a:ext>
            </a:extLst>
          </p:cNvPr>
          <p:cNvSpPr/>
          <p:nvPr/>
        </p:nvSpPr>
        <p:spPr>
          <a:xfrm>
            <a:off x="10407650" y="319088"/>
            <a:ext cx="1276350" cy="1276350"/>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lIns="0" tIns="0" rIns="0" bIns="0"/>
          <a:lstStyle/>
          <a:p>
            <a:pPr>
              <a:defRPr/>
            </a:pPr>
            <a:endParaRPr sz="2396"/>
          </a:p>
        </p:txBody>
      </p:sp>
      <p:sp>
        <p:nvSpPr>
          <p:cNvPr id="22" name="object 12">
            <a:extLst>
              <a:ext uri="{FF2B5EF4-FFF2-40B4-BE49-F238E27FC236}">
                <a16:creationId xmlns:a16="http://schemas.microsoft.com/office/drawing/2014/main" xmlns="" id="{CAFE6579-511C-4CCB-9A5C-300ACC2F553A}"/>
              </a:ext>
            </a:extLst>
          </p:cNvPr>
          <p:cNvSpPr txBox="1"/>
          <p:nvPr/>
        </p:nvSpPr>
        <p:spPr>
          <a:xfrm>
            <a:off x="10699750" y="431800"/>
            <a:ext cx="762000" cy="765175"/>
          </a:xfrm>
          <a:prstGeom prst="rect">
            <a:avLst/>
          </a:prstGeom>
        </p:spPr>
        <p:txBody>
          <a:bodyPr lIns="0" tIns="33552" rIns="0" bIns="0">
            <a:spAutoFit/>
          </a:bodyPr>
          <a:lstStyle/>
          <a:p>
            <a:pPr>
              <a:spcBef>
                <a:spcPts val="265"/>
              </a:spcBef>
              <a:defRPr/>
            </a:pPr>
            <a:r>
              <a:rPr lang="ru-RU" sz="4756" b="1" spc="21" dirty="0" smtClean="0">
                <a:solidFill>
                  <a:srgbClr val="FEFEFE"/>
                </a:solidFill>
                <a:latin typeface="Arial"/>
                <a:cs typeface="Arial"/>
              </a:rPr>
              <a:t>10</a:t>
            </a:r>
            <a:endParaRPr sz="4756" dirty="0">
              <a:latin typeface="Arial"/>
              <a:cs typeface="Arial"/>
            </a:endParaRPr>
          </a:p>
        </p:txBody>
      </p:sp>
      <p:sp>
        <p:nvSpPr>
          <p:cNvPr id="23" name="object 13">
            <a:extLst>
              <a:ext uri="{FF2B5EF4-FFF2-40B4-BE49-F238E27FC236}">
                <a16:creationId xmlns:a16="http://schemas.microsoft.com/office/drawing/2014/main" xmlns="" id="{065B57C3-CBC0-467B-8CE6-9C853CD5BC49}"/>
              </a:ext>
            </a:extLst>
          </p:cNvPr>
          <p:cNvSpPr txBox="1"/>
          <p:nvPr/>
        </p:nvSpPr>
        <p:spPr>
          <a:xfrm>
            <a:off x="10732958" y="1082675"/>
            <a:ext cx="659568" cy="456635"/>
          </a:xfrm>
          <a:prstGeom prst="rect">
            <a:avLst/>
          </a:prstGeom>
        </p:spPr>
        <p:txBody>
          <a:bodyPr wrap="square" lIns="0" tIns="25499" rIns="0" bIns="0">
            <a:spAutoFit/>
          </a:bodyPr>
          <a:lstStyle/>
          <a:p>
            <a:pPr>
              <a:spcBef>
                <a:spcPts val="201"/>
              </a:spcBef>
              <a:defRPr/>
            </a:pPr>
            <a:r>
              <a:rPr lang="en-US" sz="2800" spc="-11" dirty="0" err="1" smtClean="0">
                <a:solidFill>
                  <a:srgbClr val="FEFEFE"/>
                </a:solidFill>
                <a:latin typeface="Arial"/>
                <a:cs typeface="Arial"/>
              </a:rPr>
              <a:t>sinf</a:t>
            </a:r>
            <a:endParaRPr sz="2800" dirty="0">
              <a:latin typeface="Arial"/>
              <a:cs typeface="Arial"/>
            </a:endParaRPr>
          </a:p>
        </p:txBody>
      </p:sp>
      <p:sp>
        <p:nvSpPr>
          <p:cNvPr id="29" name="object 14">
            <a:extLst>
              <a:ext uri="{FF2B5EF4-FFF2-40B4-BE49-F238E27FC236}">
                <a16:creationId xmlns:a16="http://schemas.microsoft.com/office/drawing/2014/main" xmlns="" id="{B1AC9C4C-06A4-42C7-B853-E49E57991666}"/>
              </a:ext>
            </a:extLst>
          </p:cNvPr>
          <p:cNvSpPr/>
          <p:nvPr/>
        </p:nvSpPr>
        <p:spPr>
          <a:xfrm>
            <a:off x="842963" y="1101725"/>
            <a:ext cx="28575" cy="144463"/>
          </a:xfrm>
          <a:custGeom>
            <a:avLst/>
            <a:gdLst/>
            <a:ahLst/>
            <a:cxnLst/>
            <a:rect l="l" t="t" r="r" b="b"/>
            <a:pathLst>
              <a:path w="13970" h="67945">
                <a:moveTo>
                  <a:pt x="0" y="67814"/>
                </a:moveTo>
                <a:lnTo>
                  <a:pt x="13561" y="67814"/>
                </a:lnTo>
                <a:lnTo>
                  <a:pt x="13561" y="0"/>
                </a:lnTo>
                <a:lnTo>
                  <a:pt x="0" y="0"/>
                </a:lnTo>
                <a:lnTo>
                  <a:pt x="0" y="67814"/>
                </a:lnTo>
                <a:close/>
              </a:path>
            </a:pathLst>
          </a:custGeom>
          <a:solidFill>
            <a:srgbClr val="00AEEF"/>
          </a:solidFill>
        </p:spPr>
        <p:txBody>
          <a:bodyPr lIns="0" tIns="0" rIns="0" bIns="0"/>
          <a:lstStyle/>
          <a:p>
            <a:pPr defTabSz="1935419">
              <a:defRPr/>
            </a:pPr>
            <a:endParaRPr sz="3810">
              <a:solidFill>
                <a:prstClr val="black"/>
              </a:solidFill>
              <a:latin typeface="Calibri"/>
            </a:endParaRPr>
          </a:p>
        </p:txBody>
      </p:sp>
      <p:sp>
        <p:nvSpPr>
          <p:cNvPr id="30" name="object 15">
            <a:extLst>
              <a:ext uri="{FF2B5EF4-FFF2-40B4-BE49-F238E27FC236}">
                <a16:creationId xmlns:a16="http://schemas.microsoft.com/office/drawing/2014/main" xmlns="" id="{AA74AE73-2CC7-4164-A38A-9C32CF275CE9}"/>
              </a:ext>
            </a:extLst>
          </p:cNvPr>
          <p:cNvSpPr/>
          <p:nvPr/>
        </p:nvSpPr>
        <p:spPr>
          <a:xfrm>
            <a:off x="842963" y="1274763"/>
            <a:ext cx="28575" cy="100012"/>
          </a:xfrm>
          <a:custGeom>
            <a:avLst/>
            <a:gdLst/>
            <a:ahLst/>
            <a:cxnLst/>
            <a:rect l="l" t="t" r="r" b="b"/>
            <a:pathLst>
              <a:path w="13970" h="47625">
                <a:moveTo>
                  <a:pt x="0" y="47468"/>
                </a:moveTo>
                <a:lnTo>
                  <a:pt x="13561" y="47468"/>
                </a:lnTo>
                <a:lnTo>
                  <a:pt x="13561" y="0"/>
                </a:lnTo>
                <a:lnTo>
                  <a:pt x="0" y="0"/>
                </a:lnTo>
                <a:lnTo>
                  <a:pt x="0" y="47468"/>
                </a:lnTo>
                <a:close/>
              </a:path>
            </a:pathLst>
          </a:custGeom>
          <a:solidFill>
            <a:srgbClr val="00AEEF"/>
          </a:solidFill>
        </p:spPr>
        <p:txBody>
          <a:bodyPr lIns="0" tIns="0" rIns="0" bIns="0"/>
          <a:lstStyle/>
          <a:p>
            <a:pPr defTabSz="1935419">
              <a:defRPr/>
            </a:pPr>
            <a:endParaRPr sz="3810">
              <a:solidFill>
                <a:prstClr val="black"/>
              </a:solidFill>
              <a:latin typeface="Calibri"/>
            </a:endParaRPr>
          </a:p>
        </p:txBody>
      </p:sp>
      <p:sp>
        <p:nvSpPr>
          <p:cNvPr id="12" name="object 2">
            <a:extLst>
              <a:ext uri="{FF2B5EF4-FFF2-40B4-BE49-F238E27FC236}">
                <a16:creationId xmlns="" xmlns:a16="http://schemas.microsoft.com/office/drawing/2014/main" id="{173C2D9C-C6BD-4DDA-B358-531897F817D9}"/>
              </a:ext>
            </a:extLst>
          </p:cNvPr>
          <p:cNvSpPr txBox="1">
            <a:spLocks/>
          </p:cNvSpPr>
          <p:nvPr/>
        </p:nvSpPr>
        <p:spPr>
          <a:xfrm>
            <a:off x="2156737" y="116851"/>
            <a:ext cx="7886673" cy="1262319"/>
          </a:xfrm>
          <a:prstGeom prst="rect">
            <a:avLst/>
          </a:prstGeom>
        </p:spPr>
        <p:txBody>
          <a:bodyPr wrap="square" lIns="0" tIns="30911" rIns="0" bIns="0">
            <a:spAutoFit/>
          </a:bodyPr>
          <a:lstStyle>
            <a:lvl1pPr>
              <a:defRPr sz="3400" b="1" i="0">
                <a:solidFill>
                  <a:schemeClr val="bg1"/>
                </a:solidFill>
                <a:latin typeface="Arial"/>
                <a:ea typeface="+mj-ea"/>
                <a:cs typeface="Arial"/>
              </a:defRPr>
            </a:lvl1pPr>
          </a:lstStyle>
          <a:p>
            <a:pPr marL="26881" defTabSz="1935419" eaLnBrk="1" fontAlgn="auto" hangingPunct="1">
              <a:spcBef>
                <a:spcPts val="241"/>
              </a:spcBef>
              <a:spcAft>
                <a:spcPts val="0"/>
              </a:spcAft>
              <a:defRPr/>
            </a:pPr>
            <a:r>
              <a:rPr lang="en-US" sz="7200" kern="0" spc="11" dirty="0" smtClean="0">
                <a:solidFill>
                  <a:sysClr val="window" lastClr="FFFFFF"/>
                </a:solidFill>
              </a:rPr>
              <a:t>   </a:t>
            </a:r>
            <a:r>
              <a:rPr lang="en-US" sz="8000" kern="0" spc="11" dirty="0" err="1" smtClean="0">
                <a:solidFill>
                  <a:sysClr val="window" lastClr="FFFFFF"/>
                </a:solidFill>
              </a:rPr>
              <a:t>Jahon</a:t>
            </a:r>
            <a:r>
              <a:rPr lang="en-US" sz="8000" kern="0" spc="11" dirty="0" smtClean="0">
                <a:solidFill>
                  <a:sysClr val="window" lastClr="FFFFFF"/>
                </a:solidFill>
              </a:rPr>
              <a:t>  </a:t>
            </a:r>
            <a:r>
              <a:rPr lang="en-US" sz="8000" kern="0" spc="11" dirty="0" err="1" smtClean="0">
                <a:solidFill>
                  <a:sysClr val="window" lastClr="FFFFFF"/>
                </a:solidFill>
              </a:rPr>
              <a:t>tarixi</a:t>
            </a:r>
            <a:endParaRPr lang="en-US" sz="8000" kern="0" spc="11" dirty="0">
              <a:solidFill>
                <a:sysClr val="window" lastClr="FFFFFF"/>
              </a:solidFill>
            </a:endParaRPr>
          </a:p>
        </p:txBody>
      </p:sp>
      <p:sp>
        <p:nvSpPr>
          <p:cNvPr id="14" name="object 4">
            <a:extLst>
              <a:ext uri="{FF2B5EF4-FFF2-40B4-BE49-F238E27FC236}">
                <a16:creationId xmlns="" xmlns:a16="http://schemas.microsoft.com/office/drawing/2014/main" id="{96789AA7-9596-4F83-89FD-AEC28EE179F1}"/>
              </a:ext>
            </a:extLst>
          </p:cNvPr>
          <p:cNvSpPr txBox="1"/>
          <p:nvPr/>
        </p:nvSpPr>
        <p:spPr>
          <a:xfrm>
            <a:off x="1573966" y="2786058"/>
            <a:ext cx="10193313" cy="1581181"/>
          </a:xfrm>
          <a:prstGeom prst="rect">
            <a:avLst/>
          </a:prstGeom>
        </p:spPr>
        <p:txBody>
          <a:bodyPr vert="horz" wrap="square" lIns="0" tIns="13949" rIns="0" bIns="0" rtlCol="0">
            <a:spAutoFit/>
          </a:bodyPr>
          <a:lstStyle/>
          <a:p>
            <a:pPr marL="18387">
              <a:spcBef>
                <a:spcPts val="110"/>
              </a:spcBef>
              <a:spcAft>
                <a:spcPts val="600"/>
              </a:spcAft>
            </a:pPr>
            <a:r>
              <a:rPr lang="en-US" sz="4000" b="1" dirty="0">
                <a:solidFill>
                  <a:srgbClr val="002060"/>
                </a:solidFill>
                <a:latin typeface="Arial"/>
                <a:cs typeface="Arial"/>
              </a:rPr>
              <a:t> </a:t>
            </a:r>
            <a:r>
              <a:rPr lang="en-US" sz="4000" b="1" dirty="0" smtClean="0">
                <a:solidFill>
                  <a:srgbClr val="002060"/>
                </a:solidFill>
                <a:latin typeface="Arial"/>
                <a:cs typeface="Arial"/>
              </a:rPr>
              <a:t>   </a:t>
            </a:r>
            <a:r>
              <a:rPr lang="en-US" sz="4800" dirty="0" err="1" smtClean="0">
                <a:solidFill>
                  <a:srgbClr val="002060"/>
                </a:solidFill>
                <a:latin typeface="Arial"/>
                <a:cs typeface="Arial"/>
              </a:rPr>
              <a:t>Mavzu</a:t>
            </a:r>
            <a:r>
              <a:rPr lang="en-US" sz="4800" dirty="0" smtClean="0">
                <a:solidFill>
                  <a:srgbClr val="002060"/>
                </a:solidFill>
                <a:latin typeface="Arial"/>
                <a:cs typeface="Arial"/>
              </a:rPr>
              <a:t>: </a:t>
            </a:r>
          </a:p>
          <a:p>
            <a:pPr marL="18387">
              <a:spcBef>
                <a:spcPts val="110"/>
              </a:spcBef>
              <a:spcAft>
                <a:spcPts val="600"/>
              </a:spcAft>
            </a:pPr>
            <a:r>
              <a:rPr lang="en-US" sz="4800" b="1" dirty="0" smtClean="0">
                <a:solidFill>
                  <a:srgbClr val="002060"/>
                </a:solidFill>
                <a:latin typeface="Arial"/>
                <a:cs typeface="Arial"/>
              </a:rPr>
              <a:t> 1946-1991-yillarda </a:t>
            </a:r>
            <a:r>
              <a:rPr lang="en-US" sz="4800" b="1" dirty="0" err="1" smtClean="0">
                <a:solidFill>
                  <a:srgbClr val="002060"/>
                </a:solidFill>
                <a:latin typeface="Arial"/>
                <a:cs typeface="Arial"/>
              </a:rPr>
              <a:t>AQSh</a:t>
            </a:r>
            <a:r>
              <a:rPr lang="en-US" sz="4800" b="1" dirty="0" smtClean="0">
                <a:solidFill>
                  <a:srgbClr val="002060"/>
                </a:solidFill>
                <a:latin typeface="Arial"/>
                <a:cs typeface="Arial"/>
              </a:rPr>
              <a:t> </a:t>
            </a:r>
            <a:r>
              <a:rPr lang="en-US" sz="4800" b="1" dirty="0" err="1" smtClean="0">
                <a:solidFill>
                  <a:srgbClr val="002060"/>
                </a:solidFill>
                <a:latin typeface="Arial"/>
                <a:cs typeface="Arial"/>
              </a:rPr>
              <a:t>va</a:t>
            </a:r>
            <a:r>
              <a:rPr lang="en-US" sz="4800" b="1" dirty="0" smtClean="0">
                <a:solidFill>
                  <a:srgbClr val="002060"/>
                </a:solidFill>
                <a:latin typeface="Arial"/>
                <a:cs typeface="Arial"/>
              </a:rPr>
              <a:t> SSSR</a:t>
            </a:r>
            <a:endParaRPr lang="en-US" sz="4800" b="1" dirty="0">
              <a:solidFill>
                <a:srgbClr val="002060"/>
              </a:solidFill>
              <a:latin typeface="Arial"/>
              <a:cs typeface="Arial"/>
            </a:endParaRPr>
          </a:p>
        </p:txBody>
      </p:sp>
      <p:sp>
        <p:nvSpPr>
          <p:cNvPr id="11" name="object 5">
            <a:extLst>
              <a:ext uri="{FF2B5EF4-FFF2-40B4-BE49-F238E27FC236}">
                <a16:creationId xmlns:a16="http://schemas.microsoft.com/office/drawing/2014/main" xmlns="" id="{A8BAE388-D6D2-40E9-8208-E39C1E0E7029}"/>
              </a:ext>
            </a:extLst>
          </p:cNvPr>
          <p:cNvSpPr/>
          <p:nvPr/>
        </p:nvSpPr>
        <p:spPr>
          <a:xfrm>
            <a:off x="648066" y="2098624"/>
            <a:ext cx="626098" cy="1549148"/>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32"/>
          </a:p>
        </p:txBody>
      </p:sp>
      <p:sp>
        <p:nvSpPr>
          <p:cNvPr id="15" name="object 6">
            <a:extLst>
              <a:ext uri="{FF2B5EF4-FFF2-40B4-BE49-F238E27FC236}">
                <a16:creationId xmlns:a16="http://schemas.microsoft.com/office/drawing/2014/main" xmlns="" id="{ACB4B4C4-B96E-4D3D-A3B1-019ECDA735A1}"/>
              </a:ext>
            </a:extLst>
          </p:cNvPr>
          <p:cNvSpPr/>
          <p:nvPr/>
        </p:nvSpPr>
        <p:spPr>
          <a:xfrm>
            <a:off x="652936" y="3957404"/>
            <a:ext cx="651207" cy="1603947"/>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32"/>
          </a:p>
        </p:txBody>
      </p:sp>
      <p:sp>
        <p:nvSpPr>
          <p:cNvPr id="16" name="Freeform 141"/>
          <p:cNvSpPr>
            <a:spLocks noEditPoints="1"/>
          </p:cNvSpPr>
          <p:nvPr/>
        </p:nvSpPr>
        <p:spPr bwMode="auto">
          <a:xfrm>
            <a:off x="764498" y="374754"/>
            <a:ext cx="1177328" cy="1229193"/>
          </a:xfrm>
          <a:custGeom>
            <a:avLst/>
            <a:gdLst>
              <a:gd name="T0" fmla="*/ 472 w 792"/>
              <a:gd name="T1" fmla="*/ 296 h 792"/>
              <a:gd name="T2" fmla="*/ 690 w 792"/>
              <a:gd name="T3" fmla="*/ 661 h 792"/>
              <a:gd name="T4" fmla="*/ 100 w 792"/>
              <a:gd name="T5" fmla="*/ 658 h 792"/>
              <a:gd name="T6" fmla="*/ 100 w 792"/>
              <a:gd name="T7" fmla="*/ 133 h 792"/>
              <a:gd name="T8" fmla="*/ 287 w 792"/>
              <a:gd name="T9" fmla="*/ 16 h 792"/>
              <a:gd name="T10" fmla="*/ 326 w 792"/>
              <a:gd name="T11" fmla="*/ 7 h 792"/>
              <a:gd name="T12" fmla="*/ 369 w 792"/>
              <a:gd name="T13" fmla="*/ 1 h 792"/>
              <a:gd name="T14" fmla="*/ 430 w 792"/>
              <a:gd name="T15" fmla="*/ 2 h 792"/>
              <a:gd name="T16" fmla="*/ 480 w 792"/>
              <a:gd name="T17" fmla="*/ 9 h 792"/>
              <a:gd name="T18" fmla="*/ 529 w 792"/>
              <a:gd name="T19" fmla="*/ 23 h 792"/>
              <a:gd name="T20" fmla="*/ 769 w 792"/>
              <a:gd name="T21" fmla="*/ 265 h 792"/>
              <a:gd name="T22" fmla="*/ 110 w 792"/>
              <a:gd name="T23" fmla="*/ 648 h 792"/>
              <a:gd name="T24" fmla="*/ 195 w 792"/>
              <a:gd name="T25" fmla="*/ 389 h 792"/>
              <a:gd name="T26" fmla="*/ 218 w 792"/>
              <a:gd name="T27" fmla="*/ 210 h 792"/>
              <a:gd name="T28" fmla="*/ 232 w 792"/>
              <a:gd name="T29" fmla="*/ 67 h 792"/>
              <a:gd name="T30" fmla="*/ 272 w 792"/>
              <a:gd name="T31" fmla="*/ 286 h 792"/>
              <a:gd name="T32" fmla="*/ 439 w 792"/>
              <a:gd name="T33" fmla="*/ 379 h 792"/>
              <a:gd name="T34" fmla="*/ 326 w 792"/>
              <a:gd name="T35" fmla="*/ 312 h 792"/>
              <a:gd name="T36" fmla="*/ 399 w 792"/>
              <a:gd name="T37" fmla="*/ 241 h 792"/>
              <a:gd name="T38" fmla="*/ 452 w 792"/>
              <a:gd name="T39" fmla="*/ 200 h 792"/>
              <a:gd name="T40" fmla="*/ 422 w 792"/>
              <a:gd name="T41" fmla="*/ 110 h 792"/>
              <a:gd name="T42" fmla="*/ 487 w 792"/>
              <a:gd name="T43" fmla="*/ 48 h 792"/>
              <a:gd name="T44" fmla="*/ 521 w 792"/>
              <a:gd name="T45" fmla="*/ 35 h 792"/>
              <a:gd name="T46" fmla="*/ 475 w 792"/>
              <a:gd name="T47" fmla="*/ 23 h 792"/>
              <a:gd name="T48" fmla="*/ 428 w 792"/>
              <a:gd name="T49" fmla="*/ 16 h 792"/>
              <a:gd name="T50" fmla="*/ 374 w 792"/>
              <a:gd name="T51" fmla="*/ 15 h 792"/>
              <a:gd name="T52" fmla="*/ 341 w 792"/>
              <a:gd name="T53" fmla="*/ 18 h 792"/>
              <a:gd name="T54" fmla="*/ 308 w 792"/>
              <a:gd name="T55" fmla="*/ 24 h 792"/>
              <a:gd name="T56" fmla="*/ 585 w 792"/>
              <a:gd name="T57" fmla="*/ 259 h 792"/>
              <a:gd name="T58" fmla="*/ 719 w 792"/>
              <a:gd name="T59" fmla="*/ 460 h 792"/>
              <a:gd name="T60" fmla="*/ 403 w 792"/>
              <a:gd name="T61" fmla="*/ 519 h 792"/>
              <a:gd name="T62" fmla="*/ 482 w 792"/>
              <a:gd name="T63" fmla="*/ 533 h 792"/>
              <a:gd name="T64" fmla="*/ 221 w 792"/>
              <a:gd name="T65" fmla="*/ 259 h 792"/>
              <a:gd name="T66" fmla="*/ 389 w 792"/>
              <a:gd name="T67" fmla="*/ 366 h 792"/>
              <a:gd name="T68" fmla="*/ 219 w 792"/>
              <a:gd name="T69" fmla="*/ 273 h 792"/>
              <a:gd name="T70" fmla="*/ 423 w 792"/>
              <a:gd name="T71" fmla="*/ 389 h 792"/>
              <a:gd name="T72" fmla="*/ 495 w 792"/>
              <a:gd name="T73" fmla="*/ 373 h 792"/>
              <a:gd name="T74" fmla="*/ 457 w 792"/>
              <a:gd name="T75" fmla="*/ 273 h 792"/>
              <a:gd name="T76" fmla="*/ 403 w 792"/>
              <a:gd name="T77" fmla="*/ 303 h 792"/>
              <a:gd name="T78" fmla="*/ 403 w 792"/>
              <a:gd name="T79" fmla="*/ 259 h 792"/>
              <a:gd name="T80" fmla="*/ 359 w 792"/>
              <a:gd name="T81" fmla="*/ 259 h 792"/>
              <a:gd name="T82" fmla="*/ 389 w 792"/>
              <a:gd name="T83" fmla="*/ 306 h 792"/>
              <a:gd name="T84" fmla="*/ 587 w 792"/>
              <a:gd name="T85" fmla="*/ 273 h 792"/>
              <a:gd name="T86" fmla="*/ 464 w 792"/>
              <a:gd name="T87" fmla="*/ 207 h 792"/>
              <a:gd name="T88" fmla="*/ 389 w 792"/>
              <a:gd name="T89" fmla="*/ 76 h 792"/>
              <a:gd name="T90" fmla="*/ 436 w 792"/>
              <a:gd name="T91" fmla="*/ 90 h 792"/>
              <a:gd name="T92" fmla="*/ 403 w 792"/>
              <a:gd name="T93" fmla="*/ 67 h 792"/>
              <a:gd name="T94" fmla="*/ 14 w 792"/>
              <a:gd name="T95" fmla="*/ 403 h 792"/>
              <a:gd name="T96" fmla="*/ 262 w 792"/>
              <a:gd name="T97" fmla="*/ 662 h 792"/>
              <a:gd name="T98" fmla="*/ 446 w 792"/>
              <a:gd name="T99" fmla="*/ 734 h 792"/>
              <a:gd name="T100" fmla="*/ 674 w 792"/>
              <a:gd name="T101" fmla="*/ 536 h 792"/>
              <a:gd name="T102" fmla="*/ 560 w 792"/>
              <a:gd name="T103" fmla="*/ 383 h 792"/>
              <a:gd name="T104" fmla="*/ 483 w 792"/>
              <a:gd name="T105" fmla="*/ 392 h 792"/>
              <a:gd name="T106" fmla="*/ 490 w 792"/>
              <a:gd name="T107" fmla="*/ 521 h 792"/>
              <a:gd name="T108" fmla="*/ 470 w 792"/>
              <a:gd name="T109" fmla="*/ 741 h 792"/>
              <a:gd name="T110" fmla="*/ 682 w 792"/>
              <a:gd name="T111" fmla="*/ 648 h 792"/>
              <a:gd name="T112" fmla="*/ 542 w 792"/>
              <a:gd name="T113" fmla="*/ 79 h 792"/>
              <a:gd name="T114" fmla="*/ 123 w 792"/>
              <a:gd name="T115" fmla="*/ 130 h 792"/>
              <a:gd name="T116" fmla="*/ 333 w 792"/>
              <a:gd name="T117" fmla="*/ 772 h 792"/>
              <a:gd name="T118" fmla="*/ 560 w 792"/>
              <a:gd name="T119" fmla="*/ 662 h 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792" h="792">
                <a:moveTo>
                  <a:pt x="516" y="332"/>
                </a:moveTo>
                <a:cubicBezTo>
                  <a:pt x="508" y="328"/>
                  <a:pt x="499" y="323"/>
                  <a:pt x="493" y="321"/>
                </a:cubicBezTo>
                <a:cubicBezTo>
                  <a:pt x="487" y="319"/>
                  <a:pt x="482" y="317"/>
                  <a:pt x="477" y="316"/>
                </a:cubicBezTo>
                <a:cubicBezTo>
                  <a:pt x="464" y="312"/>
                  <a:pt x="459" y="310"/>
                  <a:pt x="459" y="304"/>
                </a:cubicBezTo>
                <a:cubicBezTo>
                  <a:pt x="459" y="301"/>
                  <a:pt x="460" y="298"/>
                  <a:pt x="465" y="297"/>
                </a:cubicBezTo>
                <a:cubicBezTo>
                  <a:pt x="466" y="296"/>
                  <a:pt x="469" y="296"/>
                  <a:pt x="472" y="296"/>
                </a:cubicBezTo>
                <a:cubicBezTo>
                  <a:pt x="489" y="296"/>
                  <a:pt x="535" y="306"/>
                  <a:pt x="543" y="331"/>
                </a:cubicBezTo>
                <a:cubicBezTo>
                  <a:pt x="544" y="333"/>
                  <a:pt x="543" y="336"/>
                  <a:pt x="542" y="337"/>
                </a:cubicBezTo>
                <a:cubicBezTo>
                  <a:pt x="541" y="339"/>
                  <a:pt x="538" y="340"/>
                  <a:pt x="536" y="340"/>
                </a:cubicBezTo>
                <a:cubicBezTo>
                  <a:pt x="536" y="340"/>
                  <a:pt x="536" y="340"/>
                  <a:pt x="536" y="340"/>
                </a:cubicBezTo>
                <a:cubicBezTo>
                  <a:pt x="533" y="340"/>
                  <a:pt x="529" y="339"/>
                  <a:pt x="516" y="332"/>
                </a:cubicBezTo>
                <a:close/>
                <a:moveTo>
                  <a:pt x="690" y="661"/>
                </a:moveTo>
                <a:cubicBezTo>
                  <a:pt x="617" y="741"/>
                  <a:pt x="512" y="792"/>
                  <a:pt x="396" y="792"/>
                </a:cubicBezTo>
                <a:cubicBezTo>
                  <a:pt x="396" y="792"/>
                  <a:pt x="396" y="792"/>
                  <a:pt x="396" y="792"/>
                </a:cubicBezTo>
                <a:cubicBezTo>
                  <a:pt x="396" y="792"/>
                  <a:pt x="396" y="792"/>
                  <a:pt x="396" y="792"/>
                </a:cubicBezTo>
                <a:cubicBezTo>
                  <a:pt x="396" y="792"/>
                  <a:pt x="396" y="792"/>
                  <a:pt x="396" y="792"/>
                </a:cubicBezTo>
                <a:cubicBezTo>
                  <a:pt x="279" y="792"/>
                  <a:pt x="175" y="741"/>
                  <a:pt x="102" y="661"/>
                </a:cubicBezTo>
                <a:cubicBezTo>
                  <a:pt x="101" y="660"/>
                  <a:pt x="101" y="659"/>
                  <a:pt x="100" y="658"/>
                </a:cubicBezTo>
                <a:cubicBezTo>
                  <a:pt x="67" y="621"/>
                  <a:pt x="40" y="577"/>
                  <a:pt x="23" y="529"/>
                </a:cubicBezTo>
                <a:cubicBezTo>
                  <a:pt x="23" y="528"/>
                  <a:pt x="23" y="527"/>
                  <a:pt x="22" y="527"/>
                </a:cubicBezTo>
                <a:cubicBezTo>
                  <a:pt x="8" y="486"/>
                  <a:pt x="0" y="442"/>
                  <a:pt x="0" y="396"/>
                </a:cubicBezTo>
                <a:cubicBezTo>
                  <a:pt x="0" y="350"/>
                  <a:pt x="8" y="306"/>
                  <a:pt x="22" y="265"/>
                </a:cubicBezTo>
                <a:cubicBezTo>
                  <a:pt x="23" y="264"/>
                  <a:pt x="23" y="264"/>
                  <a:pt x="23" y="263"/>
                </a:cubicBezTo>
                <a:cubicBezTo>
                  <a:pt x="40" y="215"/>
                  <a:pt x="67" y="171"/>
                  <a:pt x="100" y="133"/>
                </a:cubicBezTo>
                <a:cubicBezTo>
                  <a:pt x="101" y="133"/>
                  <a:pt x="101" y="132"/>
                  <a:pt x="102" y="131"/>
                </a:cubicBezTo>
                <a:cubicBezTo>
                  <a:pt x="125" y="105"/>
                  <a:pt x="152" y="83"/>
                  <a:pt x="181" y="64"/>
                </a:cubicBezTo>
                <a:cubicBezTo>
                  <a:pt x="181" y="64"/>
                  <a:pt x="182" y="63"/>
                  <a:pt x="182" y="63"/>
                </a:cubicBezTo>
                <a:cubicBezTo>
                  <a:pt x="212" y="44"/>
                  <a:pt x="244" y="29"/>
                  <a:pt x="277" y="19"/>
                </a:cubicBezTo>
                <a:cubicBezTo>
                  <a:pt x="278" y="18"/>
                  <a:pt x="279" y="18"/>
                  <a:pt x="280" y="18"/>
                </a:cubicBezTo>
                <a:cubicBezTo>
                  <a:pt x="282" y="17"/>
                  <a:pt x="285" y="16"/>
                  <a:pt x="287" y="16"/>
                </a:cubicBezTo>
                <a:cubicBezTo>
                  <a:pt x="289" y="15"/>
                  <a:pt x="291" y="15"/>
                  <a:pt x="292" y="14"/>
                </a:cubicBezTo>
                <a:cubicBezTo>
                  <a:pt x="295" y="13"/>
                  <a:pt x="299" y="12"/>
                  <a:pt x="302" y="12"/>
                </a:cubicBezTo>
                <a:cubicBezTo>
                  <a:pt x="304" y="11"/>
                  <a:pt x="307" y="10"/>
                  <a:pt x="309" y="10"/>
                </a:cubicBezTo>
                <a:cubicBezTo>
                  <a:pt x="311" y="10"/>
                  <a:pt x="312" y="9"/>
                  <a:pt x="314" y="9"/>
                </a:cubicBezTo>
                <a:cubicBezTo>
                  <a:pt x="317" y="8"/>
                  <a:pt x="320" y="8"/>
                  <a:pt x="323" y="7"/>
                </a:cubicBezTo>
                <a:cubicBezTo>
                  <a:pt x="324" y="7"/>
                  <a:pt x="325" y="7"/>
                  <a:pt x="326" y="7"/>
                </a:cubicBezTo>
                <a:cubicBezTo>
                  <a:pt x="330" y="6"/>
                  <a:pt x="334" y="5"/>
                  <a:pt x="338" y="5"/>
                </a:cubicBezTo>
                <a:cubicBezTo>
                  <a:pt x="339" y="4"/>
                  <a:pt x="340" y="4"/>
                  <a:pt x="341" y="4"/>
                </a:cubicBezTo>
                <a:cubicBezTo>
                  <a:pt x="345" y="4"/>
                  <a:pt x="348" y="3"/>
                  <a:pt x="351" y="3"/>
                </a:cubicBezTo>
                <a:cubicBezTo>
                  <a:pt x="352" y="3"/>
                  <a:pt x="353" y="3"/>
                  <a:pt x="354" y="3"/>
                </a:cubicBezTo>
                <a:cubicBezTo>
                  <a:pt x="358" y="2"/>
                  <a:pt x="362" y="2"/>
                  <a:pt x="367" y="1"/>
                </a:cubicBezTo>
                <a:cubicBezTo>
                  <a:pt x="368" y="1"/>
                  <a:pt x="368" y="1"/>
                  <a:pt x="369" y="1"/>
                </a:cubicBezTo>
                <a:cubicBezTo>
                  <a:pt x="373" y="1"/>
                  <a:pt x="376" y="1"/>
                  <a:pt x="380" y="1"/>
                </a:cubicBezTo>
                <a:cubicBezTo>
                  <a:pt x="381" y="1"/>
                  <a:pt x="382" y="1"/>
                  <a:pt x="383" y="1"/>
                </a:cubicBezTo>
                <a:cubicBezTo>
                  <a:pt x="387" y="0"/>
                  <a:pt x="392" y="0"/>
                  <a:pt x="396" y="0"/>
                </a:cubicBezTo>
                <a:cubicBezTo>
                  <a:pt x="401" y="0"/>
                  <a:pt x="407" y="0"/>
                  <a:pt x="412" y="1"/>
                </a:cubicBezTo>
                <a:cubicBezTo>
                  <a:pt x="413" y="1"/>
                  <a:pt x="414" y="1"/>
                  <a:pt x="415" y="1"/>
                </a:cubicBezTo>
                <a:cubicBezTo>
                  <a:pt x="420" y="1"/>
                  <a:pt x="425" y="1"/>
                  <a:pt x="430" y="2"/>
                </a:cubicBezTo>
                <a:cubicBezTo>
                  <a:pt x="431" y="2"/>
                  <a:pt x="432" y="2"/>
                  <a:pt x="433" y="2"/>
                </a:cubicBezTo>
                <a:cubicBezTo>
                  <a:pt x="438" y="3"/>
                  <a:pt x="443" y="3"/>
                  <a:pt x="447" y="4"/>
                </a:cubicBezTo>
                <a:cubicBezTo>
                  <a:pt x="449" y="4"/>
                  <a:pt x="450" y="4"/>
                  <a:pt x="451" y="4"/>
                </a:cubicBezTo>
                <a:cubicBezTo>
                  <a:pt x="456" y="5"/>
                  <a:pt x="460" y="6"/>
                  <a:pt x="464" y="6"/>
                </a:cubicBezTo>
                <a:cubicBezTo>
                  <a:pt x="466" y="7"/>
                  <a:pt x="468" y="7"/>
                  <a:pt x="469" y="7"/>
                </a:cubicBezTo>
                <a:cubicBezTo>
                  <a:pt x="473" y="8"/>
                  <a:pt x="477" y="9"/>
                  <a:pt x="480" y="9"/>
                </a:cubicBezTo>
                <a:cubicBezTo>
                  <a:pt x="482" y="10"/>
                  <a:pt x="484" y="10"/>
                  <a:pt x="485" y="11"/>
                </a:cubicBezTo>
                <a:cubicBezTo>
                  <a:pt x="489" y="11"/>
                  <a:pt x="493" y="12"/>
                  <a:pt x="497" y="13"/>
                </a:cubicBezTo>
                <a:cubicBezTo>
                  <a:pt x="499" y="14"/>
                  <a:pt x="501" y="15"/>
                  <a:pt x="503" y="15"/>
                </a:cubicBezTo>
                <a:cubicBezTo>
                  <a:pt x="507" y="16"/>
                  <a:pt x="511" y="17"/>
                  <a:pt x="514" y="18"/>
                </a:cubicBezTo>
                <a:cubicBezTo>
                  <a:pt x="517" y="19"/>
                  <a:pt x="519" y="20"/>
                  <a:pt x="521" y="21"/>
                </a:cubicBezTo>
                <a:cubicBezTo>
                  <a:pt x="524" y="22"/>
                  <a:pt x="527" y="23"/>
                  <a:pt x="529" y="23"/>
                </a:cubicBezTo>
                <a:cubicBezTo>
                  <a:pt x="531" y="24"/>
                  <a:pt x="533" y="25"/>
                  <a:pt x="534" y="25"/>
                </a:cubicBezTo>
                <a:cubicBezTo>
                  <a:pt x="535" y="25"/>
                  <a:pt x="535" y="25"/>
                  <a:pt x="535" y="26"/>
                </a:cubicBezTo>
                <a:cubicBezTo>
                  <a:pt x="595" y="48"/>
                  <a:pt x="648" y="85"/>
                  <a:pt x="690" y="131"/>
                </a:cubicBezTo>
                <a:cubicBezTo>
                  <a:pt x="690" y="132"/>
                  <a:pt x="691" y="133"/>
                  <a:pt x="692" y="133"/>
                </a:cubicBezTo>
                <a:cubicBezTo>
                  <a:pt x="725" y="171"/>
                  <a:pt x="751" y="215"/>
                  <a:pt x="769" y="263"/>
                </a:cubicBezTo>
                <a:cubicBezTo>
                  <a:pt x="769" y="264"/>
                  <a:pt x="769" y="264"/>
                  <a:pt x="769" y="265"/>
                </a:cubicBezTo>
                <a:cubicBezTo>
                  <a:pt x="784" y="306"/>
                  <a:pt x="792" y="350"/>
                  <a:pt x="792" y="396"/>
                </a:cubicBezTo>
                <a:cubicBezTo>
                  <a:pt x="792" y="442"/>
                  <a:pt x="784" y="486"/>
                  <a:pt x="769" y="527"/>
                </a:cubicBezTo>
                <a:cubicBezTo>
                  <a:pt x="769" y="527"/>
                  <a:pt x="769" y="528"/>
                  <a:pt x="769" y="529"/>
                </a:cubicBezTo>
                <a:cubicBezTo>
                  <a:pt x="751" y="577"/>
                  <a:pt x="725" y="621"/>
                  <a:pt x="692" y="659"/>
                </a:cubicBezTo>
                <a:cubicBezTo>
                  <a:pt x="691" y="659"/>
                  <a:pt x="690" y="660"/>
                  <a:pt x="690" y="661"/>
                </a:cubicBezTo>
                <a:close/>
                <a:moveTo>
                  <a:pt x="110" y="648"/>
                </a:moveTo>
                <a:cubicBezTo>
                  <a:pt x="240" y="648"/>
                  <a:pt x="240" y="648"/>
                  <a:pt x="240" y="648"/>
                </a:cubicBezTo>
                <a:cubicBezTo>
                  <a:pt x="226" y="613"/>
                  <a:pt x="214" y="574"/>
                  <a:pt x="207" y="533"/>
                </a:cubicBezTo>
                <a:cubicBezTo>
                  <a:pt x="39" y="533"/>
                  <a:pt x="39" y="533"/>
                  <a:pt x="39" y="533"/>
                </a:cubicBezTo>
                <a:cubicBezTo>
                  <a:pt x="56" y="575"/>
                  <a:pt x="80" y="614"/>
                  <a:pt x="110" y="648"/>
                </a:cubicBezTo>
                <a:close/>
                <a:moveTo>
                  <a:pt x="14" y="389"/>
                </a:moveTo>
                <a:cubicBezTo>
                  <a:pt x="195" y="389"/>
                  <a:pt x="195" y="389"/>
                  <a:pt x="195" y="389"/>
                </a:cubicBezTo>
                <a:cubicBezTo>
                  <a:pt x="195" y="350"/>
                  <a:pt x="198" y="311"/>
                  <a:pt x="204" y="273"/>
                </a:cubicBezTo>
                <a:cubicBezTo>
                  <a:pt x="34" y="273"/>
                  <a:pt x="34" y="273"/>
                  <a:pt x="34" y="273"/>
                </a:cubicBezTo>
                <a:cubicBezTo>
                  <a:pt x="22" y="310"/>
                  <a:pt x="15" y="349"/>
                  <a:pt x="14" y="389"/>
                </a:cubicBezTo>
                <a:close/>
                <a:moveTo>
                  <a:pt x="39" y="259"/>
                </a:moveTo>
                <a:cubicBezTo>
                  <a:pt x="207" y="259"/>
                  <a:pt x="207" y="259"/>
                  <a:pt x="207" y="259"/>
                </a:cubicBezTo>
                <a:cubicBezTo>
                  <a:pt x="210" y="242"/>
                  <a:pt x="214" y="226"/>
                  <a:pt x="218" y="210"/>
                </a:cubicBezTo>
                <a:cubicBezTo>
                  <a:pt x="215" y="185"/>
                  <a:pt x="216" y="161"/>
                  <a:pt x="219" y="150"/>
                </a:cubicBezTo>
                <a:cubicBezTo>
                  <a:pt x="219" y="148"/>
                  <a:pt x="220" y="146"/>
                  <a:pt x="220" y="144"/>
                </a:cubicBezTo>
                <a:cubicBezTo>
                  <a:pt x="110" y="144"/>
                  <a:pt x="110" y="144"/>
                  <a:pt x="110" y="144"/>
                </a:cubicBezTo>
                <a:cubicBezTo>
                  <a:pt x="80" y="178"/>
                  <a:pt x="56" y="217"/>
                  <a:pt x="39" y="259"/>
                </a:cubicBezTo>
                <a:close/>
                <a:moveTo>
                  <a:pt x="220" y="57"/>
                </a:moveTo>
                <a:cubicBezTo>
                  <a:pt x="227" y="59"/>
                  <a:pt x="231" y="63"/>
                  <a:pt x="232" y="67"/>
                </a:cubicBezTo>
                <a:cubicBezTo>
                  <a:pt x="242" y="91"/>
                  <a:pt x="238" y="132"/>
                  <a:pt x="232" y="153"/>
                </a:cubicBezTo>
                <a:cubicBezTo>
                  <a:pt x="230" y="165"/>
                  <a:pt x="229" y="188"/>
                  <a:pt x="232" y="210"/>
                </a:cubicBezTo>
                <a:cubicBezTo>
                  <a:pt x="232" y="210"/>
                  <a:pt x="232" y="210"/>
                  <a:pt x="232" y="210"/>
                </a:cubicBezTo>
                <a:cubicBezTo>
                  <a:pt x="234" y="231"/>
                  <a:pt x="239" y="250"/>
                  <a:pt x="246" y="260"/>
                </a:cubicBezTo>
                <a:cubicBezTo>
                  <a:pt x="249" y="260"/>
                  <a:pt x="251" y="262"/>
                  <a:pt x="252" y="265"/>
                </a:cubicBezTo>
                <a:cubicBezTo>
                  <a:pt x="259" y="271"/>
                  <a:pt x="265" y="278"/>
                  <a:pt x="272" y="286"/>
                </a:cubicBezTo>
                <a:cubicBezTo>
                  <a:pt x="285" y="301"/>
                  <a:pt x="298" y="317"/>
                  <a:pt x="322" y="326"/>
                </a:cubicBezTo>
                <a:cubicBezTo>
                  <a:pt x="330" y="329"/>
                  <a:pt x="337" y="332"/>
                  <a:pt x="345" y="334"/>
                </a:cubicBezTo>
                <a:cubicBezTo>
                  <a:pt x="364" y="341"/>
                  <a:pt x="383" y="348"/>
                  <a:pt x="398" y="355"/>
                </a:cubicBezTo>
                <a:cubicBezTo>
                  <a:pt x="399" y="355"/>
                  <a:pt x="399" y="355"/>
                  <a:pt x="399" y="356"/>
                </a:cubicBezTo>
                <a:cubicBezTo>
                  <a:pt x="412" y="362"/>
                  <a:pt x="422" y="368"/>
                  <a:pt x="427" y="374"/>
                </a:cubicBezTo>
                <a:cubicBezTo>
                  <a:pt x="429" y="377"/>
                  <a:pt x="433" y="378"/>
                  <a:pt x="439" y="379"/>
                </a:cubicBezTo>
                <a:cubicBezTo>
                  <a:pt x="434" y="377"/>
                  <a:pt x="432" y="373"/>
                  <a:pt x="431" y="368"/>
                </a:cubicBezTo>
                <a:cubicBezTo>
                  <a:pt x="431" y="363"/>
                  <a:pt x="415" y="340"/>
                  <a:pt x="409" y="330"/>
                </a:cubicBezTo>
                <a:cubicBezTo>
                  <a:pt x="405" y="324"/>
                  <a:pt x="402" y="320"/>
                  <a:pt x="400" y="318"/>
                </a:cubicBezTo>
                <a:cubicBezTo>
                  <a:pt x="397" y="318"/>
                  <a:pt x="392" y="320"/>
                  <a:pt x="387" y="321"/>
                </a:cubicBezTo>
                <a:cubicBezTo>
                  <a:pt x="375" y="325"/>
                  <a:pt x="361" y="329"/>
                  <a:pt x="349" y="329"/>
                </a:cubicBezTo>
                <a:cubicBezTo>
                  <a:pt x="331" y="329"/>
                  <a:pt x="327" y="319"/>
                  <a:pt x="326" y="312"/>
                </a:cubicBezTo>
                <a:cubicBezTo>
                  <a:pt x="324" y="297"/>
                  <a:pt x="329" y="278"/>
                  <a:pt x="339" y="263"/>
                </a:cubicBezTo>
                <a:cubicBezTo>
                  <a:pt x="339" y="263"/>
                  <a:pt x="339" y="262"/>
                  <a:pt x="339" y="262"/>
                </a:cubicBezTo>
                <a:cubicBezTo>
                  <a:pt x="341" y="259"/>
                  <a:pt x="343" y="256"/>
                  <a:pt x="345" y="254"/>
                </a:cubicBezTo>
                <a:cubicBezTo>
                  <a:pt x="358" y="239"/>
                  <a:pt x="373" y="234"/>
                  <a:pt x="389" y="238"/>
                </a:cubicBezTo>
                <a:cubicBezTo>
                  <a:pt x="392" y="238"/>
                  <a:pt x="395" y="239"/>
                  <a:pt x="398" y="240"/>
                </a:cubicBezTo>
                <a:cubicBezTo>
                  <a:pt x="398" y="241"/>
                  <a:pt x="399" y="241"/>
                  <a:pt x="399" y="241"/>
                </a:cubicBezTo>
                <a:cubicBezTo>
                  <a:pt x="414" y="247"/>
                  <a:pt x="426" y="256"/>
                  <a:pt x="435" y="263"/>
                </a:cubicBezTo>
                <a:cubicBezTo>
                  <a:pt x="437" y="264"/>
                  <a:pt x="440" y="266"/>
                  <a:pt x="442" y="267"/>
                </a:cubicBezTo>
                <a:cubicBezTo>
                  <a:pt x="440" y="263"/>
                  <a:pt x="437" y="258"/>
                  <a:pt x="435" y="254"/>
                </a:cubicBezTo>
                <a:cubicBezTo>
                  <a:pt x="429" y="242"/>
                  <a:pt x="425" y="233"/>
                  <a:pt x="428" y="227"/>
                </a:cubicBezTo>
                <a:cubicBezTo>
                  <a:pt x="429" y="225"/>
                  <a:pt x="432" y="222"/>
                  <a:pt x="436" y="222"/>
                </a:cubicBezTo>
                <a:cubicBezTo>
                  <a:pt x="440" y="220"/>
                  <a:pt x="447" y="208"/>
                  <a:pt x="452" y="200"/>
                </a:cubicBezTo>
                <a:cubicBezTo>
                  <a:pt x="462" y="182"/>
                  <a:pt x="473" y="164"/>
                  <a:pt x="487" y="159"/>
                </a:cubicBezTo>
                <a:cubicBezTo>
                  <a:pt x="496" y="156"/>
                  <a:pt x="519" y="149"/>
                  <a:pt x="522" y="139"/>
                </a:cubicBezTo>
                <a:cubicBezTo>
                  <a:pt x="523" y="136"/>
                  <a:pt x="521" y="132"/>
                  <a:pt x="518" y="127"/>
                </a:cubicBezTo>
                <a:cubicBezTo>
                  <a:pt x="504" y="110"/>
                  <a:pt x="472" y="87"/>
                  <a:pt x="456" y="87"/>
                </a:cubicBezTo>
                <a:cubicBezTo>
                  <a:pt x="452" y="87"/>
                  <a:pt x="450" y="88"/>
                  <a:pt x="450" y="93"/>
                </a:cubicBezTo>
                <a:cubicBezTo>
                  <a:pt x="447" y="104"/>
                  <a:pt x="437" y="110"/>
                  <a:pt x="422" y="110"/>
                </a:cubicBezTo>
                <a:cubicBezTo>
                  <a:pt x="404" y="110"/>
                  <a:pt x="375" y="100"/>
                  <a:pt x="371" y="84"/>
                </a:cubicBezTo>
                <a:cubicBezTo>
                  <a:pt x="370" y="79"/>
                  <a:pt x="370" y="70"/>
                  <a:pt x="383" y="63"/>
                </a:cubicBezTo>
                <a:cubicBezTo>
                  <a:pt x="388" y="60"/>
                  <a:pt x="392" y="57"/>
                  <a:pt x="397" y="55"/>
                </a:cubicBezTo>
                <a:cubicBezTo>
                  <a:pt x="415" y="44"/>
                  <a:pt x="428" y="36"/>
                  <a:pt x="445" y="36"/>
                </a:cubicBezTo>
                <a:cubicBezTo>
                  <a:pt x="451" y="36"/>
                  <a:pt x="458" y="38"/>
                  <a:pt x="467" y="40"/>
                </a:cubicBezTo>
                <a:cubicBezTo>
                  <a:pt x="473" y="42"/>
                  <a:pt x="480" y="45"/>
                  <a:pt x="487" y="48"/>
                </a:cubicBezTo>
                <a:cubicBezTo>
                  <a:pt x="489" y="47"/>
                  <a:pt x="492" y="47"/>
                  <a:pt x="494" y="49"/>
                </a:cubicBezTo>
                <a:cubicBezTo>
                  <a:pt x="494" y="50"/>
                  <a:pt x="495" y="51"/>
                  <a:pt x="496" y="52"/>
                </a:cubicBezTo>
                <a:cubicBezTo>
                  <a:pt x="499" y="54"/>
                  <a:pt x="503" y="55"/>
                  <a:pt x="507" y="57"/>
                </a:cubicBezTo>
                <a:cubicBezTo>
                  <a:pt x="517" y="62"/>
                  <a:pt x="527" y="67"/>
                  <a:pt x="532" y="68"/>
                </a:cubicBezTo>
                <a:cubicBezTo>
                  <a:pt x="533" y="63"/>
                  <a:pt x="531" y="51"/>
                  <a:pt x="526" y="37"/>
                </a:cubicBezTo>
                <a:cubicBezTo>
                  <a:pt x="525" y="37"/>
                  <a:pt x="523" y="36"/>
                  <a:pt x="521" y="35"/>
                </a:cubicBezTo>
                <a:cubicBezTo>
                  <a:pt x="519" y="35"/>
                  <a:pt x="517" y="34"/>
                  <a:pt x="516" y="34"/>
                </a:cubicBezTo>
                <a:cubicBezTo>
                  <a:pt x="512" y="33"/>
                  <a:pt x="509" y="32"/>
                  <a:pt x="506" y="31"/>
                </a:cubicBezTo>
                <a:cubicBezTo>
                  <a:pt x="503" y="30"/>
                  <a:pt x="501" y="29"/>
                  <a:pt x="498" y="28"/>
                </a:cubicBezTo>
                <a:cubicBezTo>
                  <a:pt x="496" y="28"/>
                  <a:pt x="494" y="27"/>
                  <a:pt x="492" y="27"/>
                </a:cubicBezTo>
                <a:cubicBezTo>
                  <a:pt x="488" y="26"/>
                  <a:pt x="485" y="25"/>
                  <a:pt x="481" y="24"/>
                </a:cubicBezTo>
                <a:cubicBezTo>
                  <a:pt x="479" y="23"/>
                  <a:pt x="477" y="23"/>
                  <a:pt x="475" y="23"/>
                </a:cubicBezTo>
                <a:cubicBezTo>
                  <a:pt x="472" y="22"/>
                  <a:pt x="468" y="21"/>
                  <a:pt x="464" y="20"/>
                </a:cubicBezTo>
                <a:cubicBezTo>
                  <a:pt x="462" y="20"/>
                  <a:pt x="461" y="20"/>
                  <a:pt x="459" y="20"/>
                </a:cubicBezTo>
                <a:cubicBezTo>
                  <a:pt x="456" y="19"/>
                  <a:pt x="452" y="18"/>
                  <a:pt x="448" y="18"/>
                </a:cubicBezTo>
                <a:cubicBezTo>
                  <a:pt x="447" y="18"/>
                  <a:pt x="446" y="18"/>
                  <a:pt x="445" y="17"/>
                </a:cubicBezTo>
                <a:cubicBezTo>
                  <a:pt x="440" y="17"/>
                  <a:pt x="436" y="16"/>
                  <a:pt x="431" y="16"/>
                </a:cubicBezTo>
                <a:cubicBezTo>
                  <a:pt x="430" y="16"/>
                  <a:pt x="429" y="16"/>
                  <a:pt x="428" y="16"/>
                </a:cubicBezTo>
                <a:cubicBezTo>
                  <a:pt x="423" y="15"/>
                  <a:pt x="418" y="15"/>
                  <a:pt x="414" y="15"/>
                </a:cubicBezTo>
                <a:cubicBezTo>
                  <a:pt x="413" y="15"/>
                  <a:pt x="412" y="15"/>
                  <a:pt x="411" y="15"/>
                </a:cubicBezTo>
                <a:cubicBezTo>
                  <a:pt x="406" y="14"/>
                  <a:pt x="401" y="14"/>
                  <a:pt x="396" y="14"/>
                </a:cubicBezTo>
                <a:cubicBezTo>
                  <a:pt x="392" y="14"/>
                  <a:pt x="389" y="14"/>
                  <a:pt x="385" y="14"/>
                </a:cubicBezTo>
                <a:cubicBezTo>
                  <a:pt x="384" y="15"/>
                  <a:pt x="383" y="15"/>
                  <a:pt x="382" y="15"/>
                </a:cubicBezTo>
                <a:cubicBezTo>
                  <a:pt x="379" y="15"/>
                  <a:pt x="377" y="15"/>
                  <a:pt x="374" y="15"/>
                </a:cubicBezTo>
                <a:cubicBezTo>
                  <a:pt x="373" y="15"/>
                  <a:pt x="372" y="15"/>
                  <a:pt x="370" y="15"/>
                </a:cubicBezTo>
                <a:cubicBezTo>
                  <a:pt x="368" y="15"/>
                  <a:pt x="366" y="16"/>
                  <a:pt x="363" y="16"/>
                </a:cubicBezTo>
                <a:cubicBezTo>
                  <a:pt x="362" y="16"/>
                  <a:pt x="361" y="16"/>
                  <a:pt x="359" y="16"/>
                </a:cubicBezTo>
                <a:cubicBezTo>
                  <a:pt x="357" y="16"/>
                  <a:pt x="355" y="17"/>
                  <a:pt x="353" y="17"/>
                </a:cubicBezTo>
                <a:cubicBezTo>
                  <a:pt x="351" y="17"/>
                  <a:pt x="350" y="17"/>
                  <a:pt x="349" y="17"/>
                </a:cubicBezTo>
                <a:cubicBezTo>
                  <a:pt x="346" y="18"/>
                  <a:pt x="344" y="18"/>
                  <a:pt x="341" y="18"/>
                </a:cubicBezTo>
                <a:cubicBezTo>
                  <a:pt x="340" y="18"/>
                  <a:pt x="339" y="19"/>
                  <a:pt x="338" y="19"/>
                </a:cubicBezTo>
                <a:cubicBezTo>
                  <a:pt x="335" y="19"/>
                  <a:pt x="331" y="20"/>
                  <a:pt x="328" y="20"/>
                </a:cubicBezTo>
                <a:cubicBezTo>
                  <a:pt x="327" y="21"/>
                  <a:pt x="325" y="21"/>
                  <a:pt x="323" y="21"/>
                </a:cubicBezTo>
                <a:cubicBezTo>
                  <a:pt x="322" y="22"/>
                  <a:pt x="320" y="22"/>
                  <a:pt x="318" y="22"/>
                </a:cubicBezTo>
                <a:cubicBezTo>
                  <a:pt x="316" y="23"/>
                  <a:pt x="314" y="23"/>
                  <a:pt x="312" y="24"/>
                </a:cubicBezTo>
                <a:cubicBezTo>
                  <a:pt x="311" y="24"/>
                  <a:pt x="310" y="24"/>
                  <a:pt x="308" y="24"/>
                </a:cubicBezTo>
                <a:cubicBezTo>
                  <a:pt x="306" y="25"/>
                  <a:pt x="304" y="26"/>
                  <a:pt x="302" y="26"/>
                </a:cubicBezTo>
                <a:cubicBezTo>
                  <a:pt x="301" y="26"/>
                  <a:pt x="300" y="27"/>
                  <a:pt x="299" y="27"/>
                </a:cubicBezTo>
                <a:cubicBezTo>
                  <a:pt x="271" y="34"/>
                  <a:pt x="245" y="44"/>
                  <a:pt x="220" y="57"/>
                </a:cubicBezTo>
                <a:close/>
                <a:moveTo>
                  <a:pt x="682" y="144"/>
                </a:moveTo>
                <a:cubicBezTo>
                  <a:pt x="551" y="144"/>
                  <a:pt x="551" y="144"/>
                  <a:pt x="551" y="144"/>
                </a:cubicBezTo>
                <a:cubicBezTo>
                  <a:pt x="566" y="178"/>
                  <a:pt x="577" y="217"/>
                  <a:pt x="585" y="259"/>
                </a:cubicBezTo>
                <a:cubicBezTo>
                  <a:pt x="752" y="259"/>
                  <a:pt x="752" y="259"/>
                  <a:pt x="752" y="259"/>
                </a:cubicBezTo>
                <a:cubicBezTo>
                  <a:pt x="736" y="217"/>
                  <a:pt x="712" y="178"/>
                  <a:pt x="682" y="144"/>
                </a:cubicBezTo>
                <a:close/>
                <a:moveTo>
                  <a:pt x="777" y="403"/>
                </a:moveTo>
                <a:cubicBezTo>
                  <a:pt x="625" y="403"/>
                  <a:pt x="625" y="403"/>
                  <a:pt x="625" y="403"/>
                </a:cubicBezTo>
                <a:cubicBezTo>
                  <a:pt x="626" y="403"/>
                  <a:pt x="626" y="404"/>
                  <a:pt x="627" y="404"/>
                </a:cubicBezTo>
                <a:cubicBezTo>
                  <a:pt x="678" y="429"/>
                  <a:pt x="712" y="446"/>
                  <a:pt x="719" y="460"/>
                </a:cubicBezTo>
                <a:cubicBezTo>
                  <a:pt x="723" y="471"/>
                  <a:pt x="715" y="493"/>
                  <a:pt x="701" y="519"/>
                </a:cubicBezTo>
                <a:cubicBezTo>
                  <a:pt x="757" y="519"/>
                  <a:pt x="757" y="519"/>
                  <a:pt x="757" y="519"/>
                </a:cubicBezTo>
                <a:cubicBezTo>
                  <a:pt x="770" y="482"/>
                  <a:pt x="777" y="443"/>
                  <a:pt x="777" y="403"/>
                </a:cubicBezTo>
                <a:close/>
                <a:moveTo>
                  <a:pt x="473" y="403"/>
                </a:moveTo>
                <a:cubicBezTo>
                  <a:pt x="403" y="403"/>
                  <a:pt x="403" y="403"/>
                  <a:pt x="403" y="403"/>
                </a:cubicBezTo>
                <a:cubicBezTo>
                  <a:pt x="403" y="519"/>
                  <a:pt x="403" y="519"/>
                  <a:pt x="403" y="519"/>
                </a:cubicBezTo>
                <a:cubicBezTo>
                  <a:pt x="468" y="519"/>
                  <a:pt x="468" y="519"/>
                  <a:pt x="468" y="519"/>
                </a:cubicBezTo>
                <a:cubicBezTo>
                  <a:pt x="456" y="507"/>
                  <a:pt x="447" y="495"/>
                  <a:pt x="445" y="479"/>
                </a:cubicBezTo>
                <a:cubicBezTo>
                  <a:pt x="442" y="457"/>
                  <a:pt x="454" y="439"/>
                  <a:pt x="463" y="424"/>
                </a:cubicBezTo>
                <a:cubicBezTo>
                  <a:pt x="470" y="414"/>
                  <a:pt x="474" y="407"/>
                  <a:pt x="473" y="403"/>
                </a:cubicBezTo>
                <a:close/>
                <a:moveTo>
                  <a:pt x="512" y="584"/>
                </a:moveTo>
                <a:cubicBezTo>
                  <a:pt x="510" y="562"/>
                  <a:pt x="496" y="547"/>
                  <a:pt x="482" y="533"/>
                </a:cubicBezTo>
                <a:cubicBezTo>
                  <a:pt x="403" y="533"/>
                  <a:pt x="403" y="533"/>
                  <a:pt x="403" y="533"/>
                </a:cubicBezTo>
                <a:cubicBezTo>
                  <a:pt x="403" y="648"/>
                  <a:pt x="403" y="648"/>
                  <a:pt x="403" y="648"/>
                </a:cubicBezTo>
                <a:cubicBezTo>
                  <a:pt x="492" y="648"/>
                  <a:pt x="492" y="648"/>
                  <a:pt x="492" y="648"/>
                </a:cubicBezTo>
                <a:cubicBezTo>
                  <a:pt x="504" y="625"/>
                  <a:pt x="514" y="602"/>
                  <a:pt x="512" y="584"/>
                </a:cubicBezTo>
                <a:close/>
                <a:moveTo>
                  <a:pt x="224" y="244"/>
                </a:moveTo>
                <a:cubicBezTo>
                  <a:pt x="223" y="249"/>
                  <a:pt x="222" y="254"/>
                  <a:pt x="221" y="259"/>
                </a:cubicBezTo>
                <a:cubicBezTo>
                  <a:pt x="230" y="259"/>
                  <a:pt x="230" y="259"/>
                  <a:pt x="230" y="259"/>
                </a:cubicBezTo>
                <a:cubicBezTo>
                  <a:pt x="228" y="255"/>
                  <a:pt x="226" y="250"/>
                  <a:pt x="224" y="244"/>
                </a:cubicBezTo>
                <a:close/>
                <a:moveTo>
                  <a:pt x="219" y="273"/>
                </a:moveTo>
                <a:cubicBezTo>
                  <a:pt x="212" y="311"/>
                  <a:pt x="209" y="350"/>
                  <a:pt x="209" y="389"/>
                </a:cubicBezTo>
                <a:cubicBezTo>
                  <a:pt x="389" y="389"/>
                  <a:pt x="389" y="389"/>
                  <a:pt x="389" y="389"/>
                </a:cubicBezTo>
                <a:cubicBezTo>
                  <a:pt x="389" y="366"/>
                  <a:pt x="389" y="366"/>
                  <a:pt x="389" y="366"/>
                </a:cubicBezTo>
                <a:cubicBezTo>
                  <a:pt x="374" y="360"/>
                  <a:pt x="357" y="354"/>
                  <a:pt x="340" y="348"/>
                </a:cubicBezTo>
                <a:cubicBezTo>
                  <a:pt x="332" y="345"/>
                  <a:pt x="325" y="342"/>
                  <a:pt x="318" y="339"/>
                </a:cubicBezTo>
                <a:cubicBezTo>
                  <a:pt x="290" y="329"/>
                  <a:pt x="274" y="311"/>
                  <a:pt x="261" y="295"/>
                </a:cubicBezTo>
                <a:cubicBezTo>
                  <a:pt x="254" y="287"/>
                  <a:pt x="248" y="279"/>
                  <a:pt x="241" y="274"/>
                </a:cubicBezTo>
                <a:cubicBezTo>
                  <a:pt x="241" y="274"/>
                  <a:pt x="241" y="274"/>
                  <a:pt x="240" y="273"/>
                </a:cubicBezTo>
                <a:lnTo>
                  <a:pt x="219" y="273"/>
                </a:lnTo>
                <a:close/>
                <a:moveTo>
                  <a:pt x="209" y="403"/>
                </a:moveTo>
                <a:cubicBezTo>
                  <a:pt x="209" y="443"/>
                  <a:pt x="212" y="482"/>
                  <a:pt x="218" y="519"/>
                </a:cubicBezTo>
                <a:cubicBezTo>
                  <a:pt x="389" y="519"/>
                  <a:pt x="389" y="519"/>
                  <a:pt x="389" y="519"/>
                </a:cubicBezTo>
                <a:cubicBezTo>
                  <a:pt x="389" y="403"/>
                  <a:pt x="389" y="403"/>
                  <a:pt x="389" y="403"/>
                </a:cubicBezTo>
                <a:lnTo>
                  <a:pt x="209" y="403"/>
                </a:lnTo>
                <a:close/>
                <a:moveTo>
                  <a:pt x="423" y="389"/>
                </a:moveTo>
                <a:cubicBezTo>
                  <a:pt x="420" y="387"/>
                  <a:pt x="417" y="385"/>
                  <a:pt x="415" y="383"/>
                </a:cubicBezTo>
                <a:cubicBezTo>
                  <a:pt x="413" y="380"/>
                  <a:pt x="409" y="376"/>
                  <a:pt x="403" y="373"/>
                </a:cubicBezTo>
                <a:cubicBezTo>
                  <a:pt x="403" y="389"/>
                  <a:pt x="403" y="389"/>
                  <a:pt x="403" y="389"/>
                </a:cubicBezTo>
                <a:lnTo>
                  <a:pt x="423" y="389"/>
                </a:lnTo>
                <a:close/>
                <a:moveTo>
                  <a:pt x="467" y="369"/>
                </a:moveTo>
                <a:cubicBezTo>
                  <a:pt x="477" y="370"/>
                  <a:pt x="487" y="371"/>
                  <a:pt x="495" y="373"/>
                </a:cubicBezTo>
                <a:cubicBezTo>
                  <a:pt x="497" y="374"/>
                  <a:pt x="503" y="372"/>
                  <a:pt x="509" y="369"/>
                </a:cubicBezTo>
                <a:cubicBezTo>
                  <a:pt x="517" y="364"/>
                  <a:pt x="527" y="359"/>
                  <a:pt x="539" y="359"/>
                </a:cubicBezTo>
                <a:cubicBezTo>
                  <a:pt x="549" y="359"/>
                  <a:pt x="560" y="364"/>
                  <a:pt x="569" y="373"/>
                </a:cubicBezTo>
                <a:cubicBezTo>
                  <a:pt x="572" y="375"/>
                  <a:pt x="577" y="378"/>
                  <a:pt x="583" y="382"/>
                </a:cubicBezTo>
                <a:cubicBezTo>
                  <a:pt x="582" y="344"/>
                  <a:pt x="579" y="308"/>
                  <a:pt x="573" y="273"/>
                </a:cubicBezTo>
                <a:cubicBezTo>
                  <a:pt x="457" y="273"/>
                  <a:pt x="457" y="273"/>
                  <a:pt x="457" y="273"/>
                </a:cubicBezTo>
                <a:cubicBezTo>
                  <a:pt x="457" y="275"/>
                  <a:pt x="456" y="277"/>
                  <a:pt x="456" y="279"/>
                </a:cubicBezTo>
                <a:cubicBezTo>
                  <a:pt x="454" y="282"/>
                  <a:pt x="450" y="284"/>
                  <a:pt x="447" y="284"/>
                </a:cubicBezTo>
                <a:cubicBezTo>
                  <a:pt x="441" y="284"/>
                  <a:pt x="435" y="280"/>
                  <a:pt x="427" y="274"/>
                </a:cubicBezTo>
                <a:cubicBezTo>
                  <a:pt x="427" y="274"/>
                  <a:pt x="426" y="274"/>
                  <a:pt x="426" y="273"/>
                </a:cubicBezTo>
                <a:cubicBezTo>
                  <a:pt x="403" y="273"/>
                  <a:pt x="403" y="273"/>
                  <a:pt x="403" y="273"/>
                </a:cubicBezTo>
                <a:cubicBezTo>
                  <a:pt x="403" y="303"/>
                  <a:pt x="403" y="303"/>
                  <a:pt x="403" y="303"/>
                </a:cubicBezTo>
                <a:cubicBezTo>
                  <a:pt x="408" y="304"/>
                  <a:pt x="410" y="307"/>
                  <a:pt x="411" y="308"/>
                </a:cubicBezTo>
                <a:cubicBezTo>
                  <a:pt x="412" y="310"/>
                  <a:pt x="416" y="317"/>
                  <a:pt x="420" y="322"/>
                </a:cubicBezTo>
                <a:cubicBezTo>
                  <a:pt x="434" y="342"/>
                  <a:pt x="444" y="357"/>
                  <a:pt x="445" y="366"/>
                </a:cubicBezTo>
                <a:cubicBezTo>
                  <a:pt x="448" y="368"/>
                  <a:pt x="460" y="369"/>
                  <a:pt x="467" y="369"/>
                </a:cubicBezTo>
                <a:close/>
                <a:moveTo>
                  <a:pt x="403" y="258"/>
                </a:moveTo>
                <a:cubicBezTo>
                  <a:pt x="403" y="259"/>
                  <a:pt x="403" y="259"/>
                  <a:pt x="403" y="259"/>
                </a:cubicBezTo>
                <a:cubicBezTo>
                  <a:pt x="406" y="259"/>
                  <a:pt x="406" y="259"/>
                  <a:pt x="406" y="259"/>
                </a:cubicBezTo>
                <a:cubicBezTo>
                  <a:pt x="405" y="259"/>
                  <a:pt x="404" y="258"/>
                  <a:pt x="403" y="258"/>
                </a:cubicBezTo>
                <a:close/>
                <a:moveTo>
                  <a:pt x="389" y="252"/>
                </a:moveTo>
                <a:cubicBezTo>
                  <a:pt x="388" y="252"/>
                  <a:pt x="387" y="252"/>
                  <a:pt x="386" y="251"/>
                </a:cubicBezTo>
                <a:cubicBezTo>
                  <a:pt x="384" y="251"/>
                  <a:pt x="381" y="250"/>
                  <a:pt x="379" y="250"/>
                </a:cubicBezTo>
                <a:cubicBezTo>
                  <a:pt x="371" y="250"/>
                  <a:pt x="364" y="255"/>
                  <a:pt x="359" y="259"/>
                </a:cubicBezTo>
                <a:cubicBezTo>
                  <a:pt x="389" y="259"/>
                  <a:pt x="389" y="259"/>
                  <a:pt x="389" y="259"/>
                </a:cubicBezTo>
                <a:lnTo>
                  <a:pt x="389" y="252"/>
                </a:lnTo>
                <a:close/>
                <a:moveTo>
                  <a:pt x="340" y="310"/>
                </a:moveTo>
                <a:cubicBezTo>
                  <a:pt x="340" y="312"/>
                  <a:pt x="341" y="315"/>
                  <a:pt x="349" y="315"/>
                </a:cubicBezTo>
                <a:cubicBezTo>
                  <a:pt x="359" y="315"/>
                  <a:pt x="372" y="311"/>
                  <a:pt x="383" y="308"/>
                </a:cubicBezTo>
                <a:cubicBezTo>
                  <a:pt x="385" y="307"/>
                  <a:pt x="387" y="307"/>
                  <a:pt x="389" y="306"/>
                </a:cubicBezTo>
                <a:cubicBezTo>
                  <a:pt x="389" y="273"/>
                  <a:pt x="389" y="273"/>
                  <a:pt x="389" y="273"/>
                </a:cubicBezTo>
                <a:cubicBezTo>
                  <a:pt x="349" y="273"/>
                  <a:pt x="349" y="273"/>
                  <a:pt x="349" y="273"/>
                </a:cubicBezTo>
                <a:cubicBezTo>
                  <a:pt x="342" y="285"/>
                  <a:pt x="339" y="300"/>
                  <a:pt x="340" y="310"/>
                </a:cubicBezTo>
                <a:close/>
                <a:moveTo>
                  <a:pt x="777" y="389"/>
                </a:moveTo>
                <a:cubicBezTo>
                  <a:pt x="777" y="349"/>
                  <a:pt x="770" y="310"/>
                  <a:pt x="757" y="273"/>
                </a:cubicBezTo>
                <a:cubicBezTo>
                  <a:pt x="587" y="273"/>
                  <a:pt x="587" y="273"/>
                  <a:pt x="587" y="273"/>
                </a:cubicBezTo>
                <a:cubicBezTo>
                  <a:pt x="593" y="310"/>
                  <a:pt x="597" y="349"/>
                  <a:pt x="597" y="389"/>
                </a:cubicBezTo>
                <a:lnTo>
                  <a:pt x="777" y="389"/>
                </a:lnTo>
                <a:close/>
                <a:moveTo>
                  <a:pt x="536" y="144"/>
                </a:moveTo>
                <a:cubicBezTo>
                  <a:pt x="535" y="144"/>
                  <a:pt x="535" y="144"/>
                  <a:pt x="535" y="144"/>
                </a:cubicBezTo>
                <a:cubicBezTo>
                  <a:pt x="530" y="158"/>
                  <a:pt x="511" y="166"/>
                  <a:pt x="491" y="173"/>
                </a:cubicBezTo>
                <a:cubicBezTo>
                  <a:pt x="482" y="175"/>
                  <a:pt x="472" y="194"/>
                  <a:pt x="464" y="207"/>
                </a:cubicBezTo>
                <a:cubicBezTo>
                  <a:pt x="456" y="221"/>
                  <a:pt x="449" y="231"/>
                  <a:pt x="442" y="235"/>
                </a:cubicBezTo>
                <a:cubicBezTo>
                  <a:pt x="443" y="238"/>
                  <a:pt x="446" y="244"/>
                  <a:pt x="448" y="248"/>
                </a:cubicBezTo>
                <a:cubicBezTo>
                  <a:pt x="450" y="252"/>
                  <a:pt x="452" y="256"/>
                  <a:pt x="453" y="259"/>
                </a:cubicBezTo>
                <a:cubicBezTo>
                  <a:pt x="571" y="259"/>
                  <a:pt x="571" y="259"/>
                  <a:pt x="571" y="259"/>
                </a:cubicBezTo>
                <a:cubicBezTo>
                  <a:pt x="563" y="217"/>
                  <a:pt x="551" y="178"/>
                  <a:pt x="536" y="144"/>
                </a:cubicBezTo>
                <a:close/>
                <a:moveTo>
                  <a:pt x="389" y="76"/>
                </a:moveTo>
                <a:cubicBezTo>
                  <a:pt x="387" y="77"/>
                  <a:pt x="384" y="79"/>
                  <a:pt x="385" y="80"/>
                </a:cubicBezTo>
                <a:cubicBezTo>
                  <a:pt x="385" y="82"/>
                  <a:pt x="387" y="84"/>
                  <a:pt x="389" y="85"/>
                </a:cubicBezTo>
                <a:lnTo>
                  <a:pt x="389" y="76"/>
                </a:lnTo>
                <a:close/>
                <a:moveTo>
                  <a:pt x="403" y="93"/>
                </a:moveTo>
                <a:cubicBezTo>
                  <a:pt x="409" y="95"/>
                  <a:pt x="415" y="96"/>
                  <a:pt x="422" y="96"/>
                </a:cubicBezTo>
                <a:cubicBezTo>
                  <a:pt x="427" y="96"/>
                  <a:pt x="435" y="95"/>
                  <a:pt x="436" y="90"/>
                </a:cubicBezTo>
                <a:cubicBezTo>
                  <a:pt x="438" y="79"/>
                  <a:pt x="445" y="73"/>
                  <a:pt x="456" y="73"/>
                </a:cubicBezTo>
                <a:cubicBezTo>
                  <a:pt x="474" y="73"/>
                  <a:pt x="500" y="91"/>
                  <a:pt x="518" y="107"/>
                </a:cubicBezTo>
                <a:cubicBezTo>
                  <a:pt x="508" y="91"/>
                  <a:pt x="498" y="76"/>
                  <a:pt x="487" y="63"/>
                </a:cubicBezTo>
                <a:cubicBezTo>
                  <a:pt x="479" y="59"/>
                  <a:pt x="471" y="56"/>
                  <a:pt x="463" y="53"/>
                </a:cubicBezTo>
                <a:cubicBezTo>
                  <a:pt x="439" y="46"/>
                  <a:pt x="428" y="52"/>
                  <a:pt x="404" y="67"/>
                </a:cubicBezTo>
                <a:cubicBezTo>
                  <a:pt x="403" y="67"/>
                  <a:pt x="403" y="67"/>
                  <a:pt x="403" y="67"/>
                </a:cubicBezTo>
                <a:lnTo>
                  <a:pt x="403" y="93"/>
                </a:lnTo>
                <a:close/>
                <a:moveTo>
                  <a:pt x="14" y="403"/>
                </a:moveTo>
                <a:cubicBezTo>
                  <a:pt x="15" y="443"/>
                  <a:pt x="22" y="482"/>
                  <a:pt x="34" y="519"/>
                </a:cubicBezTo>
                <a:cubicBezTo>
                  <a:pt x="204" y="519"/>
                  <a:pt x="204" y="519"/>
                  <a:pt x="204" y="519"/>
                </a:cubicBezTo>
                <a:cubicBezTo>
                  <a:pt x="198" y="482"/>
                  <a:pt x="195" y="443"/>
                  <a:pt x="195" y="403"/>
                </a:cubicBezTo>
                <a:lnTo>
                  <a:pt x="14" y="403"/>
                </a:lnTo>
                <a:close/>
                <a:moveTo>
                  <a:pt x="255" y="648"/>
                </a:moveTo>
                <a:cubicBezTo>
                  <a:pt x="389" y="648"/>
                  <a:pt x="389" y="648"/>
                  <a:pt x="389" y="648"/>
                </a:cubicBezTo>
                <a:cubicBezTo>
                  <a:pt x="389" y="533"/>
                  <a:pt x="389" y="533"/>
                  <a:pt x="389" y="533"/>
                </a:cubicBezTo>
                <a:cubicBezTo>
                  <a:pt x="221" y="533"/>
                  <a:pt x="221" y="533"/>
                  <a:pt x="221" y="533"/>
                </a:cubicBezTo>
                <a:cubicBezTo>
                  <a:pt x="229" y="575"/>
                  <a:pt x="241" y="614"/>
                  <a:pt x="255" y="648"/>
                </a:cubicBezTo>
                <a:close/>
                <a:moveTo>
                  <a:pt x="262" y="662"/>
                </a:moveTo>
                <a:cubicBezTo>
                  <a:pt x="294" y="730"/>
                  <a:pt x="339" y="774"/>
                  <a:pt x="389" y="777"/>
                </a:cubicBezTo>
                <a:cubicBezTo>
                  <a:pt x="389" y="662"/>
                  <a:pt x="389" y="662"/>
                  <a:pt x="389" y="662"/>
                </a:cubicBezTo>
                <a:lnTo>
                  <a:pt x="262" y="662"/>
                </a:lnTo>
                <a:close/>
                <a:moveTo>
                  <a:pt x="403" y="777"/>
                </a:moveTo>
                <a:cubicBezTo>
                  <a:pt x="422" y="776"/>
                  <a:pt x="441" y="768"/>
                  <a:pt x="459" y="755"/>
                </a:cubicBezTo>
                <a:cubicBezTo>
                  <a:pt x="452" y="752"/>
                  <a:pt x="447" y="745"/>
                  <a:pt x="446" y="734"/>
                </a:cubicBezTo>
                <a:cubicBezTo>
                  <a:pt x="446" y="724"/>
                  <a:pt x="455" y="709"/>
                  <a:pt x="471" y="683"/>
                </a:cubicBezTo>
                <a:cubicBezTo>
                  <a:pt x="475" y="676"/>
                  <a:pt x="479" y="669"/>
                  <a:pt x="484" y="662"/>
                </a:cubicBezTo>
                <a:cubicBezTo>
                  <a:pt x="403" y="662"/>
                  <a:pt x="403" y="662"/>
                  <a:pt x="403" y="662"/>
                </a:cubicBezTo>
                <a:lnTo>
                  <a:pt x="403" y="777"/>
                </a:lnTo>
                <a:close/>
                <a:moveTo>
                  <a:pt x="618" y="603"/>
                </a:moveTo>
                <a:cubicBezTo>
                  <a:pt x="628" y="598"/>
                  <a:pt x="652" y="569"/>
                  <a:pt x="674" y="536"/>
                </a:cubicBezTo>
                <a:cubicBezTo>
                  <a:pt x="700" y="496"/>
                  <a:pt x="708" y="471"/>
                  <a:pt x="706" y="466"/>
                </a:cubicBezTo>
                <a:cubicBezTo>
                  <a:pt x="701" y="456"/>
                  <a:pt x="653" y="432"/>
                  <a:pt x="621" y="416"/>
                </a:cubicBezTo>
                <a:cubicBezTo>
                  <a:pt x="611" y="411"/>
                  <a:pt x="601" y="407"/>
                  <a:pt x="593" y="403"/>
                </a:cubicBezTo>
                <a:cubicBezTo>
                  <a:pt x="592" y="403"/>
                  <a:pt x="591" y="403"/>
                  <a:pt x="590" y="403"/>
                </a:cubicBezTo>
                <a:cubicBezTo>
                  <a:pt x="587" y="403"/>
                  <a:pt x="584" y="401"/>
                  <a:pt x="583" y="398"/>
                </a:cubicBezTo>
                <a:cubicBezTo>
                  <a:pt x="573" y="392"/>
                  <a:pt x="564" y="387"/>
                  <a:pt x="560" y="383"/>
                </a:cubicBezTo>
                <a:cubicBezTo>
                  <a:pt x="553" y="376"/>
                  <a:pt x="546" y="373"/>
                  <a:pt x="539" y="373"/>
                </a:cubicBezTo>
                <a:cubicBezTo>
                  <a:pt x="530" y="373"/>
                  <a:pt x="523" y="377"/>
                  <a:pt x="515" y="381"/>
                </a:cubicBezTo>
                <a:cubicBezTo>
                  <a:pt x="509" y="384"/>
                  <a:pt x="502" y="388"/>
                  <a:pt x="496" y="388"/>
                </a:cubicBezTo>
                <a:cubicBezTo>
                  <a:pt x="494" y="388"/>
                  <a:pt x="491" y="387"/>
                  <a:pt x="489" y="387"/>
                </a:cubicBezTo>
                <a:cubicBezTo>
                  <a:pt x="486" y="385"/>
                  <a:pt x="480" y="384"/>
                  <a:pt x="474" y="384"/>
                </a:cubicBezTo>
                <a:cubicBezTo>
                  <a:pt x="477" y="386"/>
                  <a:pt x="481" y="388"/>
                  <a:pt x="483" y="392"/>
                </a:cubicBezTo>
                <a:cubicBezTo>
                  <a:pt x="483" y="392"/>
                  <a:pt x="483" y="392"/>
                  <a:pt x="483" y="392"/>
                </a:cubicBezTo>
                <a:cubicBezTo>
                  <a:pt x="484" y="392"/>
                  <a:pt x="484" y="392"/>
                  <a:pt x="484" y="392"/>
                </a:cubicBezTo>
                <a:cubicBezTo>
                  <a:pt x="493" y="405"/>
                  <a:pt x="484" y="419"/>
                  <a:pt x="475" y="432"/>
                </a:cubicBezTo>
                <a:cubicBezTo>
                  <a:pt x="466" y="445"/>
                  <a:pt x="456" y="460"/>
                  <a:pt x="458" y="477"/>
                </a:cubicBezTo>
                <a:cubicBezTo>
                  <a:pt x="461" y="492"/>
                  <a:pt x="473" y="505"/>
                  <a:pt x="487" y="518"/>
                </a:cubicBezTo>
                <a:cubicBezTo>
                  <a:pt x="488" y="519"/>
                  <a:pt x="489" y="520"/>
                  <a:pt x="490" y="521"/>
                </a:cubicBezTo>
                <a:cubicBezTo>
                  <a:pt x="490" y="521"/>
                  <a:pt x="490" y="521"/>
                  <a:pt x="490" y="521"/>
                </a:cubicBezTo>
                <a:cubicBezTo>
                  <a:pt x="506" y="537"/>
                  <a:pt x="523" y="555"/>
                  <a:pt x="526" y="583"/>
                </a:cubicBezTo>
                <a:cubicBezTo>
                  <a:pt x="530" y="614"/>
                  <a:pt x="504" y="657"/>
                  <a:pt x="483" y="690"/>
                </a:cubicBezTo>
                <a:cubicBezTo>
                  <a:pt x="472" y="708"/>
                  <a:pt x="460" y="727"/>
                  <a:pt x="460" y="734"/>
                </a:cubicBezTo>
                <a:cubicBezTo>
                  <a:pt x="461" y="739"/>
                  <a:pt x="463" y="743"/>
                  <a:pt x="466" y="743"/>
                </a:cubicBezTo>
                <a:cubicBezTo>
                  <a:pt x="467" y="743"/>
                  <a:pt x="469" y="742"/>
                  <a:pt x="470" y="741"/>
                </a:cubicBezTo>
                <a:cubicBezTo>
                  <a:pt x="471" y="739"/>
                  <a:pt x="472" y="736"/>
                  <a:pt x="472" y="732"/>
                </a:cubicBezTo>
                <a:cubicBezTo>
                  <a:pt x="471" y="723"/>
                  <a:pt x="482" y="713"/>
                  <a:pt x="503" y="694"/>
                </a:cubicBezTo>
                <a:cubicBezTo>
                  <a:pt x="509" y="689"/>
                  <a:pt x="515" y="684"/>
                  <a:pt x="521" y="678"/>
                </a:cubicBezTo>
                <a:cubicBezTo>
                  <a:pt x="553" y="648"/>
                  <a:pt x="600" y="611"/>
                  <a:pt x="618" y="603"/>
                </a:cubicBezTo>
                <a:close/>
                <a:moveTo>
                  <a:pt x="577" y="648"/>
                </a:moveTo>
                <a:cubicBezTo>
                  <a:pt x="682" y="648"/>
                  <a:pt x="682" y="648"/>
                  <a:pt x="682" y="648"/>
                </a:cubicBezTo>
                <a:cubicBezTo>
                  <a:pt x="712" y="614"/>
                  <a:pt x="736" y="575"/>
                  <a:pt x="752" y="533"/>
                </a:cubicBezTo>
                <a:cubicBezTo>
                  <a:pt x="693" y="533"/>
                  <a:pt x="693" y="533"/>
                  <a:pt x="693" y="533"/>
                </a:cubicBezTo>
                <a:cubicBezTo>
                  <a:pt x="670" y="570"/>
                  <a:pt x="638" y="609"/>
                  <a:pt x="624" y="616"/>
                </a:cubicBezTo>
                <a:cubicBezTo>
                  <a:pt x="615" y="620"/>
                  <a:pt x="598" y="632"/>
                  <a:pt x="577" y="648"/>
                </a:cubicBezTo>
                <a:close/>
                <a:moveTo>
                  <a:pt x="543" y="44"/>
                </a:moveTo>
                <a:cubicBezTo>
                  <a:pt x="547" y="58"/>
                  <a:pt x="549" y="73"/>
                  <a:pt x="542" y="79"/>
                </a:cubicBezTo>
                <a:cubicBezTo>
                  <a:pt x="540" y="81"/>
                  <a:pt x="537" y="82"/>
                  <a:pt x="533" y="82"/>
                </a:cubicBezTo>
                <a:cubicBezTo>
                  <a:pt x="529" y="82"/>
                  <a:pt x="522" y="80"/>
                  <a:pt x="515" y="77"/>
                </a:cubicBezTo>
                <a:cubicBezTo>
                  <a:pt x="526" y="92"/>
                  <a:pt x="536" y="110"/>
                  <a:pt x="545" y="130"/>
                </a:cubicBezTo>
                <a:cubicBezTo>
                  <a:pt x="669" y="130"/>
                  <a:pt x="669" y="130"/>
                  <a:pt x="669" y="130"/>
                </a:cubicBezTo>
                <a:cubicBezTo>
                  <a:pt x="634" y="93"/>
                  <a:pt x="591" y="64"/>
                  <a:pt x="543" y="44"/>
                </a:cubicBezTo>
                <a:close/>
                <a:moveTo>
                  <a:pt x="123" y="130"/>
                </a:moveTo>
                <a:cubicBezTo>
                  <a:pt x="222" y="130"/>
                  <a:pt x="222" y="130"/>
                  <a:pt x="222" y="130"/>
                </a:cubicBezTo>
                <a:cubicBezTo>
                  <a:pt x="225" y="109"/>
                  <a:pt x="224" y="85"/>
                  <a:pt x="219" y="72"/>
                </a:cubicBezTo>
                <a:cubicBezTo>
                  <a:pt x="219" y="71"/>
                  <a:pt x="217" y="70"/>
                  <a:pt x="213" y="70"/>
                </a:cubicBezTo>
                <a:cubicBezTo>
                  <a:pt x="207" y="70"/>
                  <a:pt x="199" y="72"/>
                  <a:pt x="189" y="75"/>
                </a:cubicBezTo>
                <a:cubicBezTo>
                  <a:pt x="165" y="91"/>
                  <a:pt x="143" y="109"/>
                  <a:pt x="123" y="130"/>
                </a:cubicBezTo>
                <a:close/>
                <a:moveTo>
                  <a:pt x="333" y="772"/>
                </a:moveTo>
                <a:cubicBezTo>
                  <a:pt x="303" y="753"/>
                  <a:pt x="275" y="720"/>
                  <a:pt x="252" y="674"/>
                </a:cubicBezTo>
                <a:cubicBezTo>
                  <a:pt x="250" y="670"/>
                  <a:pt x="248" y="666"/>
                  <a:pt x="247" y="662"/>
                </a:cubicBezTo>
                <a:cubicBezTo>
                  <a:pt x="123" y="662"/>
                  <a:pt x="123" y="662"/>
                  <a:pt x="123" y="662"/>
                </a:cubicBezTo>
                <a:cubicBezTo>
                  <a:pt x="178" y="719"/>
                  <a:pt x="251" y="759"/>
                  <a:pt x="333" y="772"/>
                </a:cubicBezTo>
                <a:close/>
                <a:moveTo>
                  <a:pt x="669" y="662"/>
                </a:moveTo>
                <a:cubicBezTo>
                  <a:pt x="560" y="662"/>
                  <a:pt x="560" y="662"/>
                  <a:pt x="560" y="662"/>
                </a:cubicBezTo>
                <a:cubicBezTo>
                  <a:pt x="551" y="670"/>
                  <a:pt x="541" y="678"/>
                  <a:pt x="533" y="686"/>
                </a:cubicBezTo>
                <a:cubicBezTo>
                  <a:pt x="511" y="726"/>
                  <a:pt x="485" y="755"/>
                  <a:pt x="458" y="773"/>
                </a:cubicBezTo>
                <a:cubicBezTo>
                  <a:pt x="540" y="759"/>
                  <a:pt x="613" y="719"/>
                  <a:pt x="669" y="662"/>
                </a:cubicBezTo>
                <a:close/>
              </a:path>
            </a:pathLst>
          </a:custGeom>
          <a:solidFill>
            <a:srgbClr val="0070C0"/>
          </a:solidFill>
          <a:ln>
            <a:solidFill>
              <a:schemeClr val="tx1"/>
            </a:solidFill>
          </a:ln>
        </p:spPr>
        <p:txBody>
          <a:bodyPr vert="horz" wrap="square" lIns="43196" tIns="21598" rIns="43196" bIns="21598" numCol="1" anchor="t" anchorCtr="0" compatLnSpc="1">
            <a:prstTxWarp prst="textNoShape">
              <a:avLst/>
            </a:prstTxWarp>
          </a:bodyPr>
          <a:lstStyle>
            <a:defPPr>
              <a:defRPr lang="en-US"/>
            </a:defPPr>
            <a:lvl1pPr marL="0" algn="l" defTabSz="575895" rtl="0" eaLnBrk="1" latinLnBrk="0" hangingPunct="1">
              <a:defRPr sz="1134" kern="1200">
                <a:solidFill>
                  <a:schemeClr val="tx1"/>
                </a:solidFill>
                <a:latin typeface="+mn-lt"/>
                <a:ea typeface="+mn-ea"/>
                <a:cs typeface="+mn-cs"/>
              </a:defRPr>
            </a:lvl1pPr>
            <a:lvl2pPr marL="287948" algn="l" defTabSz="575895" rtl="0" eaLnBrk="1" latinLnBrk="0" hangingPunct="1">
              <a:defRPr sz="1134" kern="1200">
                <a:solidFill>
                  <a:schemeClr val="tx1"/>
                </a:solidFill>
                <a:latin typeface="+mn-lt"/>
                <a:ea typeface="+mn-ea"/>
                <a:cs typeface="+mn-cs"/>
              </a:defRPr>
            </a:lvl2pPr>
            <a:lvl3pPr marL="575895" algn="l" defTabSz="575895" rtl="0" eaLnBrk="1" latinLnBrk="0" hangingPunct="1">
              <a:defRPr sz="1134" kern="1200">
                <a:solidFill>
                  <a:schemeClr val="tx1"/>
                </a:solidFill>
                <a:latin typeface="+mn-lt"/>
                <a:ea typeface="+mn-ea"/>
                <a:cs typeface="+mn-cs"/>
              </a:defRPr>
            </a:lvl3pPr>
            <a:lvl4pPr marL="863842" algn="l" defTabSz="575895" rtl="0" eaLnBrk="1" latinLnBrk="0" hangingPunct="1">
              <a:defRPr sz="1134" kern="1200">
                <a:solidFill>
                  <a:schemeClr val="tx1"/>
                </a:solidFill>
                <a:latin typeface="+mn-lt"/>
                <a:ea typeface="+mn-ea"/>
                <a:cs typeface="+mn-cs"/>
              </a:defRPr>
            </a:lvl4pPr>
            <a:lvl5pPr marL="1151789" algn="l" defTabSz="575895" rtl="0" eaLnBrk="1" latinLnBrk="0" hangingPunct="1">
              <a:defRPr sz="1134" kern="1200">
                <a:solidFill>
                  <a:schemeClr val="tx1"/>
                </a:solidFill>
                <a:latin typeface="+mn-lt"/>
                <a:ea typeface="+mn-ea"/>
                <a:cs typeface="+mn-cs"/>
              </a:defRPr>
            </a:lvl5pPr>
            <a:lvl6pPr marL="1439737" algn="l" defTabSz="575895" rtl="0" eaLnBrk="1" latinLnBrk="0" hangingPunct="1">
              <a:defRPr sz="1134" kern="1200">
                <a:solidFill>
                  <a:schemeClr val="tx1"/>
                </a:solidFill>
                <a:latin typeface="+mn-lt"/>
                <a:ea typeface="+mn-ea"/>
                <a:cs typeface="+mn-cs"/>
              </a:defRPr>
            </a:lvl6pPr>
            <a:lvl7pPr marL="1727684" algn="l" defTabSz="575895" rtl="0" eaLnBrk="1" latinLnBrk="0" hangingPunct="1">
              <a:defRPr sz="1134" kern="1200">
                <a:solidFill>
                  <a:schemeClr val="tx1"/>
                </a:solidFill>
                <a:latin typeface="+mn-lt"/>
                <a:ea typeface="+mn-ea"/>
                <a:cs typeface="+mn-cs"/>
              </a:defRPr>
            </a:lvl7pPr>
            <a:lvl8pPr marL="2015632" algn="l" defTabSz="575895" rtl="0" eaLnBrk="1" latinLnBrk="0" hangingPunct="1">
              <a:defRPr sz="1134" kern="1200">
                <a:solidFill>
                  <a:schemeClr val="tx1"/>
                </a:solidFill>
                <a:latin typeface="+mn-lt"/>
                <a:ea typeface="+mn-ea"/>
                <a:cs typeface="+mn-cs"/>
              </a:defRPr>
            </a:lvl8pPr>
            <a:lvl9pPr marL="2303580" algn="l" defTabSz="575895" rtl="0" eaLnBrk="1" latinLnBrk="0" hangingPunct="1">
              <a:defRPr sz="1134" kern="1200">
                <a:solidFill>
                  <a:schemeClr val="tx1"/>
                </a:solidFill>
                <a:latin typeface="+mn-lt"/>
                <a:ea typeface="+mn-ea"/>
                <a:cs typeface="+mn-cs"/>
              </a:defRPr>
            </a:lvl9pPr>
          </a:lstStyle>
          <a:p>
            <a:pPr defTabSz="575936"/>
            <a:endParaRPr lang="en-US">
              <a:latin typeface="Open Sans Light"/>
            </a:endParaRPr>
          </a:p>
        </p:txBody>
      </p:sp>
    </p:spTree>
    <p:extLst>
      <p:ext uri="{BB962C8B-B14F-4D97-AF65-F5344CB8AC3E}">
        <p14:creationId xmlns:p14="http://schemas.microsoft.com/office/powerpoint/2010/main" val="2348976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2496848166"/>
              </p:ext>
            </p:extLst>
          </p:nvPr>
        </p:nvGraphicFramePr>
        <p:xfrm>
          <a:off x="1558344" y="373487"/>
          <a:ext cx="10178955" cy="446565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1392865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713982527"/>
              </p:ext>
            </p:extLst>
          </p:nvPr>
        </p:nvGraphicFramePr>
        <p:xfrm>
          <a:off x="1944711" y="244700"/>
          <a:ext cx="9794911" cy="579549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223087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529056675"/>
              </p:ext>
            </p:extLst>
          </p:nvPr>
        </p:nvGraphicFramePr>
        <p:xfrm>
          <a:off x="1584102" y="1249251"/>
          <a:ext cx="10153198" cy="347729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1624250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3502267904"/>
              </p:ext>
            </p:extLst>
          </p:nvPr>
        </p:nvGraphicFramePr>
        <p:xfrm>
          <a:off x="1287887" y="1138007"/>
          <a:ext cx="10676585" cy="460597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594401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167166371"/>
              </p:ext>
            </p:extLst>
          </p:nvPr>
        </p:nvGraphicFramePr>
        <p:xfrm>
          <a:off x="2008682" y="270456"/>
          <a:ext cx="9728617" cy="524170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30495605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Схема 13"/>
          <p:cNvGraphicFramePr/>
          <p:nvPr>
            <p:extLst>
              <p:ext uri="{D42A27DB-BD31-4B8C-83A1-F6EECF244321}">
                <p14:modId xmlns:p14="http://schemas.microsoft.com/office/powerpoint/2010/main" val="1439788521"/>
              </p:ext>
            </p:extLst>
          </p:nvPr>
        </p:nvGraphicFramePr>
        <p:xfrm>
          <a:off x="1968500" y="460970"/>
          <a:ext cx="9738396" cy="575952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1773788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4107921376"/>
              </p:ext>
            </p:extLst>
          </p:nvPr>
        </p:nvGraphicFramePr>
        <p:xfrm>
          <a:off x="2158584" y="1078047"/>
          <a:ext cx="9728617" cy="439547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1981602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25143326"/>
              </p:ext>
            </p:extLst>
          </p:nvPr>
        </p:nvGraphicFramePr>
        <p:xfrm>
          <a:off x="1326524" y="231820"/>
          <a:ext cx="10740980" cy="632352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110105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526826215"/>
              </p:ext>
            </p:extLst>
          </p:nvPr>
        </p:nvGraphicFramePr>
        <p:xfrm>
          <a:off x="1571224" y="450760"/>
          <a:ext cx="10166076" cy="512579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4159145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538800708"/>
              </p:ext>
            </p:extLst>
          </p:nvPr>
        </p:nvGraphicFramePr>
        <p:xfrm>
          <a:off x="1403798" y="218941"/>
          <a:ext cx="10788202" cy="637504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2979659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3471492811"/>
              </p:ext>
            </p:extLst>
          </p:nvPr>
        </p:nvGraphicFramePr>
        <p:xfrm>
          <a:off x="2008682" y="1422821"/>
          <a:ext cx="9293902" cy="286232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283771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898656173"/>
              </p:ext>
            </p:extLst>
          </p:nvPr>
        </p:nvGraphicFramePr>
        <p:xfrm>
          <a:off x="2008682" y="1422821"/>
          <a:ext cx="9728617" cy="381888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2044055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682618729"/>
              </p:ext>
            </p:extLst>
          </p:nvPr>
        </p:nvGraphicFramePr>
        <p:xfrm>
          <a:off x="2008682" y="321972"/>
          <a:ext cx="9728617" cy="58598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1912849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4113588557"/>
              </p:ext>
            </p:extLst>
          </p:nvPr>
        </p:nvGraphicFramePr>
        <p:xfrm>
          <a:off x="1687133" y="553791"/>
          <a:ext cx="10037288" cy="51515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3102139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1609723677"/>
              </p:ext>
            </p:extLst>
          </p:nvPr>
        </p:nvGraphicFramePr>
        <p:xfrm>
          <a:off x="2072182" y="206062"/>
          <a:ext cx="9728617" cy="616897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418968" tIns="761760" rIns="418968" bIns="177744" numCol="1" anchor="ctr" anchorCtr="0" compatLnSpc="1">
            <a:prstTxWarp prst="textNoShape">
              <a:avLst/>
            </a:prstTxWarp>
            <a:spAutoFit/>
          </a:bodyPr>
          <a:lstStyle/>
          <a:p>
            <a:endParaRPr lang="ru-RU"/>
          </a:p>
        </p:txBody>
      </p:sp>
      <p:sp>
        <p:nvSpPr>
          <p:cNvPr id="3" name="Rectangle 3"/>
          <p:cNvSpPr>
            <a:spLocks noChangeArrowheads="1"/>
          </p:cNvSpPr>
          <p:nvPr/>
        </p:nvSpPr>
        <p:spPr bwMode="auto">
          <a:xfrm>
            <a:off x="0" y="-240278"/>
            <a:ext cx="846184" cy="13949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418968" tIns="761760" rIns="418968" bIns="177744" numCol="1" anchor="ctr" anchorCtr="0" compatLnSpc="1">
            <a:prstTxWarp prst="textNoShape">
              <a:avLst/>
            </a:prstTxWarp>
            <a:spAutoFit/>
          </a:bodyPr>
          <a:lstStyle>
            <a:lvl1pPr eaLnBrk="0" fontAlgn="base" hangingPunct="0">
              <a:spcBef>
                <a:spcPct val="0"/>
              </a:spcBef>
              <a:spcAft>
                <a:spcPct val="0"/>
              </a:spcAft>
              <a:tabLst>
                <a:tab pos="1308100" algn="l"/>
                <a:tab pos="2205038" algn="l"/>
                <a:tab pos="3068638" algn="l"/>
              </a:tabLst>
              <a:defRPr>
                <a:solidFill>
                  <a:schemeClr val="tx1"/>
                </a:solidFill>
                <a:latin typeface="Arial" panose="020B0604020202020204" pitchFamily="34" charset="0"/>
              </a:defRPr>
            </a:lvl1pPr>
            <a:lvl2pPr eaLnBrk="0" fontAlgn="base" hangingPunct="0">
              <a:spcBef>
                <a:spcPct val="0"/>
              </a:spcBef>
              <a:spcAft>
                <a:spcPct val="0"/>
              </a:spcAft>
              <a:tabLst>
                <a:tab pos="1308100" algn="l"/>
                <a:tab pos="2205038" algn="l"/>
                <a:tab pos="3068638" algn="l"/>
              </a:tabLst>
              <a:defRPr>
                <a:solidFill>
                  <a:schemeClr val="tx1"/>
                </a:solidFill>
                <a:latin typeface="Arial" panose="020B0604020202020204" pitchFamily="34" charset="0"/>
              </a:defRPr>
            </a:lvl2pPr>
            <a:lvl3pPr eaLnBrk="0" fontAlgn="base" hangingPunct="0">
              <a:spcBef>
                <a:spcPct val="0"/>
              </a:spcBef>
              <a:spcAft>
                <a:spcPct val="0"/>
              </a:spcAft>
              <a:tabLst>
                <a:tab pos="1308100" algn="l"/>
                <a:tab pos="2205038" algn="l"/>
                <a:tab pos="3068638" algn="l"/>
              </a:tabLst>
              <a:defRPr>
                <a:solidFill>
                  <a:schemeClr val="tx1"/>
                </a:solidFill>
                <a:latin typeface="Arial" panose="020B0604020202020204" pitchFamily="34" charset="0"/>
              </a:defRPr>
            </a:lvl3pPr>
            <a:lvl4pPr eaLnBrk="0" fontAlgn="base" hangingPunct="0">
              <a:spcBef>
                <a:spcPct val="0"/>
              </a:spcBef>
              <a:spcAft>
                <a:spcPct val="0"/>
              </a:spcAft>
              <a:tabLst>
                <a:tab pos="1308100" algn="l"/>
                <a:tab pos="2205038" algn="l"/>
                <a:tab pos="3068638" algn="l"/>
              </a:tabLst>
              <a:defRPr>
                <a:solidFill>
                  <a:schemeClr val="tx1"/>
                </a:solidFill>
                <a:latin typeface="Arial" panose="020B0604020202020204" pitchFamily="34" charset="0"/>
              </a:defRPr>
            </a:lvl4pPr>
            <a:lvl5pPr eaLnBrk="0" fontAlgn="base" hangingPunct="0">
              <a:spcBef>
                <a:spcPct val="0"/>
              </a:spcBef>
              <a:spcAft>
                <a:spcPct val="0"/>
              </a:spcAft>
              <a:tabLst>
                <a:tab pos="1308100" algn="l"/>
                <a:tab pos="2205038" algn="l"/>
                <a:tab pos="3068638" algn="l"/>
              </a:tabLst>
              <a:defRPr>
                <a:solidFill>
                  <a:schemeClr val="tx1"/>
                </a:solidFill>
                <a:latin typeface="Arial" panose="020B0604020202020204" pitchFamily="34" charset="0"/>
              </a:defRPr>
            </a:lvl5pPr>
            <a:lvl6pPr eaLnBrk="0" fontAlgn="base" hangingPunct="0">
              <a:spcBef>
                <a:spcPct val="0"/>
              </a:spcBef>
              <a:spcAft>
                <a:spcPct val="0"/>
              </a:spcAft>
              <a:tabLst>
                <a:tab pos="1308100" algn="l"/>
                <a:tab pos="2205038" algn="l"/>
                <a:tab pos="3068638" algn="l"/>
              </a:tabLst>
              <a:defRPr>
                <a:solidFill>
                  <a:schemeClr val="tx1"/>
                </a:solidFill>
                <a:latin typeface="Arial" panose="020B0604020202020204" pitchFamily="34" charset="0"/>
              </a:defRPr>
            </a:lvl6pPr>
            <a:lvl7pPr eaLnBrk="0" fontAlgn="base" hangingPunct="0">
              <a:spcBef>
                <a:spcPct val="0"/>
              </a:spcBef>
              <a:spcAft>
                <a:spcPct val="0"/>
              </a:spcAft>
              <a:tabLst>
                <a:tab pos="1308100" algn="l"/>
                <a:tab pos="2205038" algn="l"/>
                <a:tab pos="3068638" algn="l"/>
              </a:tabLst>
              <a:defRPr>
                <a:solidFill>
                  <a:schemeClr val="tx1"/>
                </a:solidFill>
                <a:latin typeface="Arial" panose="020B0604020202020204" pitchFamily="34" charset="0"/>
              </a:defRPr>
            </a:lvl7pPr>
            <a:lvl8pPr eaLnBrk="0" fontAlgn="base" hangingPunct="0">
              <a:spcBef>
                <a:spcPct val="0"/>
              </a:spcBef>
              <a:spcAft>
                <a:spcPct val="0"/>
              </a:spcAft>
              <a:tabLst>
                <a:tab pos="1308100" algn="l"/>
                <a:tab pos="2205038" algn="l"/>
                <a:tab pos="3068638" algn="l"/>
              </a:tabLst>
              <a:defRPr>
                <a:solidFill>
                  <a:schemeClr val="tx1"/>
                </a:solidFill>
                <a:latin typeface="Arial" panose="020B0604020202020204" pitchFamily="34" charset="0"/>
              </a:defRPr>
            </a:lvl8pPr>
            <a:lvl9pPr eaLnBrk="0" fontAlgn="base" hangingPunct="0">
              <a:spcBef>
                <a:spcPct val="0"/>
              </a:spcBef>
              <a:spcAft>
                <a:spcPct val="0"/>
              </a:spcAft>
              <a:tabLst>
                <a:tab pos="1308100" algn="l"/>
                <a:tab pos="2205038" algn="l"/>
                <a:tab pos="3068638"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308100" algn="l"/>
                <a:tab pos="2205038" algn="l"/>
                <a:tab pos="3068638" algn="l"/>
              </a:tabLst>
            </a:pPr>
            <a:r>
              <a:rPr kumimoji="0" lang="ms-MY" altLang="ru-RU" sz="11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r>
            <a:br>
              <a:rPr kumimoji="0" lang="ms-MY" altLang="ru-RU" sz="11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br>
            <a:endParaRPr kumimoji="0" lang="ms-MY" altLang="ru-RU" sz="1800" b="0" i="0" u="none" strike="noStrike" cap="none" normalizeH="0" baseline="0" dirty="0" smtClean="0">
              <a:ln>
                <a:noFill/>
              </a:ln>
              <a:solidFill>
                <a:schemeClr val="tx1"/>
              </a:solidFill>
              <a:effectLst/>
              <a:latin typeface="Arial" panose="020B0604020202020204" pitchFamily="34" charset="0"/>
            </a:endParaRPr>
          </a:p>
        </p:txBody>
      </p:sp>
    </p:spTree>
    <p:custDataLst>
      <p:tags r:id="rId1"/>
    </p:custDataLst>
    <p:extLst>
      <p:ext uri="{BB962C8B-B14F-4D97-AF65-F5344CB8AC3E}">
        <p14:creationId xmlns:p14="http://schemas.microsoft.com/office/powerpoint/2010/main" val="573340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181485702"/>
              </p:ext>
            </p:extLst>
          </p:nvPr>
        </p:nvGraphicFramePr>
        <p:xfrm>
          <a:off x="1995803" y="920545"/>
          <a:ext cx="9728617" cy="457873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34363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3338932641"/>
              </p:ext>
            </p:extLst>
          </p:nvPr>
        </p:nvGraphicFramePr>
        <p:xfrm>
          <a:off x="2008682" y="734096"/>
          <a:ext cx="9728617" cy="434017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2523295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ьная выноска 1"/>
          <p:cNvSpPr/>
          <p:nvPr/>
        </p:nvSpPr>
        <p:spPr>
          <a:xfrm>
            <a:off x="3515930" y="824248"/>
            <a:ext cx="6014435" cy="4069725"/>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s-MY" sz="5400" dirty="0">
                <a:solidFill>
                  <a:srgbClr val="002060"/>
                </a:solidFill>
                <a:latin typeface="Arial" panose="020B0604020202020204" pitchFamily="34" charset="0"/>
                <a:cs typeface="Arial" panose="020B0604020202020204" pitchFamily="34" charset="0"/>
              </a:rPr>
              <a:t>1</a:t>
            </a:r>
            <a:r>
              <a:rPr lang="ru-RU" sz="5400" dirty="0">
                <a:solidFill>
                  <a:srgbClr val="002060"/>
                </a:solidFill>
                <a:latin typeface="Arial" panose="020B0604020202020204" pitchFamily="34" charset="0"/>
                <a:cs typeface="Arial" panose="020B0604020202020204" pitchFamily="34" charset="0"/>
              </a:rPr>
              <a:t>3</a:t>
            </a:r>
            <a:r>
              <a:rPr lang="ms-MY" sz="5400" dirty="0">
                <a:solidFill>
                  <a:srgbClr val="002060"/>
                </a:solidFill>
                <a:latin typeface="Arial" panose="020B0604020202020204" pitchFamily="34" charset="0"/>
                <a:cs typeface="Arial" panose="020B0604020202020204" pitchFamily="34" charset="0"/>
              </a:rPr>
              <a:t>. MDH qachon tashkil topdi?</a:t>
            </a:r>
            <a:endParaRPr lang="ru-RU" sz="5400" dirty="0">
              <a:solidFill>
                <a:srgbClr val="002060"/>
              </a:solidFill>
              <a:latin typeface="Arial" panose="020B0604020202020204" pitchFamily="34" charset="0"/>
              <a:cs typeface="Arial" panose="020B0604020202020204" pitchFamily="34" charset="0"/>
            </a:endParaRPr>
          </a:p>
          <a:p>
            <a:pPr algn="ctr"/>
            <a:endParaRPr lang="ru-RU" dirty="0"/>
          </a:p>
        </p:txBody>
      </p:sp>
    </p:spTree>
    <p:custDataLst>
      <p:tags r:id="rId1"/>
    </p:custDataLst>
    <p:extLst>
      <p:ext uri="{BB962C8B-B14F-4D97-AF65-F5344CB8AC3E}">
        <p14:creationId xmlns:p14="http://schemas.microsoft.com/office/powerpoint/2010/main" val="155629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597296597"/>
              </p:ext>
            </p:extLst>
          </p:nvPr>
        </p:nvGraphicFramePr>
        <p:xfrm>
          <a:off x="1828378" y="585694"/>
          <a:ext cx="9728617" cy="551889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334871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35851502"/>
              </p:ext>
            </p:extLst>
          </p:nvPr>
        </p:nvGraphicFramePr>
        <p:xfrm>
          <a:off x="1506407" y="1506828"/>
          <a:ext cx="9728617" cy="302653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99453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3383384725"/>
              </p:ext>
            </p:extLst>
          </p:nvPr>
        </p:nvGraphicFramePr>
        <p:xfrm>
          <a:off x="1828378" y="585694"/>
          <a:ext cx="9728617" cy="551889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3646232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40942790"/>
              </p:ext>
            </p:extLst>
          </p:nvPr>
        </p:nvGraphicFramePr>
        <p:xfrm>
          <a:off x="1493949" y="450760"/>
          <a:ext cx="10264461" cy="551215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302473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2982871249"/>
              </p:ext>
            </p:extLst>
          </p:nvPr>
        </p:nvGraphicFramePr>
        <p:xfrm>
          <a:off x="1506407" y="682580"/>
          <a:ext cx="10239125" cy="485533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2745207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5863" y="200025"/>
            <a:ext cx="10058400" cy="900113"/>
          </a:xfrm>
        </p:spPr>
        <p:txBody>
          <a:bodyPr>
            <a:normAutofit/>
          </a:bodyPr>
          <a:lstStyle/>
          <a:p>
            <a:pPr algn="ctr"/>
            <a:r>
              <a:rPr lang="en-US" sz="4800" b="1" cap="none" dirty="0" err="1" smtClean="0">
                <a:latin typeface="Arial" panose="020B0604020202020204" pitchFamily="34" charset="0"/>
                <a:cs typeface="Arial" panose="020B0604020202020204" pitchFamily="34" charset="0"/>
              </a:rPr>
              <a:t>Dars</a:t>
            </a:r>
            <a:r>
              <a:rPr lang="en-US" sz="4800" b="1" cap="none" dirty="0" smtClean="0">
                <a:latin typeface="Arial" panose="020B0604020202020204" pitchFamily="34" charset="0"/>
                <a:cs typeface="Arial" panose="020B0604020202020204" pitchFamily="34" charset="0"/>
              </a:rPr>
              <a:t> </a:t>
            </a:r>
            <a:r>
              <a:rPr lang="en-US" sz="4800" b="1" cap="none" dirty="0" err="1" smtClean="0">
                <a:latin typeface="Arial" panose="020B0604020202020204" pitchFamily="34" charset="0"/>
                <a:cs typeface="Arial" panose="020B0604020202020204" pitchFamily="34" charset="0"/>
              </a:rPr>
              <a:t>yakuni</a:t>
            </a:r>
            <a:r>
              <a:rPr lang="en-US" sz="4800" b="1" cap="none" dirty="0" smtClean="0">
                <a:latin typeface="Arial" panose="020B0604020202020204" pitchFamily="34" charset="0"/>
                <a:cs typeface="Arial" panose="020B0604020202020204" pitchFamily="34" charset="0"/>
              </a:rPr>
              <a:t> </a:t>
            </a:r>
            <a:endParaRPr lang="ru-RU" sz="4800" b="1" cap="none" dirty="0">
              <a:latin typeface="Arial" panose="020B0604020202020204" pitchFamily="34" charset="0"/>
              <a:cs typeface="Arial" panose="020B0604020202020204" pitchFamily="34"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3179050151"/>
              </p:ext>
            </p:extLst>
          </p:nvPr>
        </p:nvGraphicFramePr>
        <p:xfrm>
          <a:off x="371476" y="1100138"/>
          <a:ext cx="11687174" cy="4514852"/>
        </p:xfrm>
        <a:graphic>
          <a:graphicData uri="http://schemas.openxmlformats.org/drawingml/2006/table">
            <a:tbl>
              <a:tblPr firstRow="1" bandRow="1">
                <a:tableStyleId>{5C22544A-7EE6-4342-B048-85BDC9FD1C3A}</a:tableStyleId>
              </a:tblPr>
              <a:tblGrid>
                <a:gridCol w="5843587">
                  <a:extLst>
                    <a:ext uri="{9D8B030D-6E8A-4147-A177-3AD203B41FA5}">
                      <a16:colId xmlns:a16="http://schemas.microsoft.com/office/drawing/2014/main" xmlns="" val="14419312"/>
                    </a:ext>
                  </a:extLst>
                </a:gridCol>
                <a:gridCol w="5843587">
                  <a:extLst>
                    <a:ext uri="{9D8B030D-6E8A-4147-A177-3AD203B41FA5}">
                      <a16:colId xmlns:a16="http://schemas.microsoft.com/office/drawing/2014/main" xmlns="" val="2414066627"/>
                    </a:ext>
                  </a:extLst>
                </a:gridCol>
              </a:tblGrid>
              <a:tr h="1128713">
                <a:tc>
                  <a:txBody>
                    <a:bodyPr/>
                    <a:lstStyle/>
                    <a:p>
                      <a:pPr algn="ctr"/>
                      <a:r>
                        <a:rPr lang="en-US" sz="4400" b="1" dirty="0" err="1" smtClean="0">
                          <a:latin typeface="Arial" panose="020B0604020202020204" pitchFamily="34" charset="0"/>
                          <a:cs typeface="Arial" panose="020B0604020202020204" pitchFamily="34" charset="0"/>
                        </a:rPr>
                        <a:t>To</a:t>
                      </a:r>
                      <a:r>
                        <a:rPr lang="en-US" sz="4400" b="1" baseline="0" dirty="0" err="1" smtClean="0">
                          <a:latin typeface="Arial" panose="020B0604020202020204" pitchFamily="34" charset="0"/>
                          <a:cs typeface="Arial" panose="020B0604020202020204" pitchFamily="34" charset="0"/>
                        </a:rPr>
                        <a:t>‘g‘ri</a:t>
                      </a:r>
                      <a:r>
                        <a:rPr lang="en-US" sz="4400" b="1" baseline="0" dirty="0" smtClean="0">
                          <a:latin typeface="Arial" panose="020B0604020202020204" pitchFamily="34" charset="0"/>
                          <a:cs typeface="Arial" panose="020B0604020202020204" pitchFamily="34" charset="0"/>
                        </a:rPr>
                        <a:t> </a:t>
                      </a:r>
                      <a:r>
                        <a:rPr lang="en-US" sz="4400" b="1" baseline="0" dirty="0" err="1" smtClean="0">
                          <a:latin typeface="Arial" panose="020B0604020202020204" pitchFamily="34" charset="0"/>
                          <a:cs typeface="Arial" panose="020B0604020202020204" pitchFamily="34" charset="0"/>
                        </a:rPr>
                        <a:t>javoblar</a:t>
                      </a:r>
                      <a:endParaRPr lang="ru-RU" sz="4400" b="1" dirty="0">
                        <a:latin typeface="Arial" panose="020B0604020202020204" pitchFamily="34" charset="0"/>
                        <a:cs typeface="Arial" panose="020B0604020202020204" pitchFamily="34" charset="0"/>
                      </a:endParaRPr>
                    </a:p>
                  </a:txBody>
                  <a:tcPr/>
                </a:tc>
                <a:tc>
                  <a:txBody>
                    <a:bodyPr/>
                    <a:lstStyle/>
                    <a:p>
                      <a:pPr algn="ctr"/>
                      <a:r>
                        <a:rPr lang="en-US" sz="4400" b="1" dirty="0" err="1" smtClean="0">
                          <a:latin typeface="Arial" panose="020B0604020202020204" pitchFamily="34" charset="0"/>
                          <a:cs typeface="Arial" panose="020B0604020202020204" pitchFamily="34" charset="0"/>
                        </a:rPr>
                        <a:t>Natija</a:t>
                      </a:r>
                      <a:endParaRPr lang="ru-RU" sz="4400" b="1"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xmlns="" val="4077108770"/>
                  </a:ext>
                </a:extLst>
              </a:tr>
              <a:tr h="1128713">
                <a:tc>
                  <a:txBody>
                    <a:bodyPr/>
                    <a:lstStyle/>
                    <a:p>
                      <a:pPr algn="ctr"/>
                      <a:r>
                        <a:rPr lang="ru-RU" sz="4400" b="1" dirty="0" smtClean="0">
                          <a:latin typeface="Arial" panose="020B0604020202020204" pitchFamily="34" charset="0"/>
                          <a:cs typeface="Arial" panose="020B0604020202020204" pitchFamily="34" charset="0"/>
                        </a:rPr>
                        <a:t>8-10</a:t>
                      </a:r>
                      <a:endParaRPr lang="ru-RU" sz="4400" b="1" dirty="0">
                        <a:latin typeface="Arial" panose="020B0604020202020204" pitchFamily="34" charset="0"/>
                        <a:cs typeface="Arial" panose="020B0604020202020204" pitchFamily="34" charset="0"/>
                      </a:endParaRPr>
                    </a:p>
                  </a:txBody>
                  <a:tcPr/>
                </a:tc>
                <a:tc>
                  <a:txBody>
                    <a:bodyPr/>
                    <a:lstStyle/>
                    <a:p>
                      <a:pPr algn="ctr"/>
                      <a:r>
                        <a:rPr lang="en-US" sz="4400" b="1" dirty="0" err="1" smtClean="0">
                          <a:latin typeface="Arial" panose="020B0604020202020204" pitchFamily="34" charset="0"/>
                          <a:cs typeface="Arial" panose="020B0604020202020204" pitchFamily="34" charset="0"/>
                        </a:rPr>
                        <a:t>qoniqarli</a:t>
                      </a:r>
                      <a:endParaRPr lang="ru-RU" sz="44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xmlns="" val="103321646"/>
                  </a:ext>
                </a:extLst>
              </a:tr>
              <a:tr h="1128713">
                <a:tc>
                  <a:txBody>
                    <a:bodyPr/>
                    <a:lstStyle/>
                    <a:p>
                      <a:pPr algn="ctr"/>
                      <a:r>
                        <a:rPr lang="ru-RU" sz="4400" b="1" dirty="0" smtClean="0">
                          <a:latin typeface="Arial" panose="020B0604020202020204" pitchFamily="34" charset="0"/>
                          <a:cs typeface="Arial" panose="020B0604020202020204" pitchFamily="34" charset="0"/>
                        </a:rPr>
                        <a:t>11-12</a:t>
                      </a:r>
                      <a:endParaRPr lang="ru-RU" sz="4400" b="1" dirty="0">
                        <a:latin typeface="Arial" panose="020B0604020202020204" pitchFamily="34" charset="0"/>
                        <a:cs typeface="Arial" panose="020B0604020202020204" pitchFamily="34" charset="0"/>
                      </a:endParaRPr>
                    </a:p>
                  </a:txBody>
                  <a:tcPr/>
                </a:tc>
                <a:tc>
                  <a:txBody>
                    <a:bodyPr/>
                    <a:lstStyle/>
                    <a:p>
                      <a:pPr algn="ctr"/>
                      <a:r>
                        <a:rPr lang="en-US" sz="4400" b="1" dirty="0" err="1" smtClean="0">
                          <a:latin typeface="Arial" panose="020B0604020202020204" pitchFamily="34" charset="0"/>
                          <a:cs typeface="Arial" panose="020B0604020202020204" pitchFamily="34" charset="0"/>
                        </a:rPr>
                        <a:t>yaxshi</a:t>
                      </a:r>
                      <a:endParaRPr lang="ru-RU" sz="44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xmlns="" val="3156431153"/>
                  </a:ext>
                </a:extLst>
              </a:tr>
              <a:tr h="1128713">
                <a:tc>
                  <a:txBody>
                    <a:bodyPr/>
                    <a:lstStyle/>
                    <a:p>
                      <a:pPr algn="ctr"/>
                      <a:r>
                        <a:rPr lang="ru-RU" sz="4400" b="1" dirty="0" smtClean="0">
                          <a:latin typeface="Arial" panose="020B0604020202020204" pitchFamily="34" charset="0"/>
                          <a:cs typeface="Arial" panose="020B0604020202020204" pitchFamily="34" charset="0"/>
                        </a:rPr>
                        <a:t>13-15</a:t>
                      </a:r>
                      <a:endParaRPr lang="ru-RU" sz="4400" b="1" dirty="0">
                        <a:latin typeface="Arial" panose="020B0604020202020204" pitchFamily="34" charset="0"/>
                        <a:cs typeface="Arial" panose="020B0604020202020204" pitchFamily="34" charset="0"/>
                      </a:endParaRPr>
                    </a:p>
                  </a:txBody>
                  <a:tcPr/>
                </a:tc>
                <a:tc>
                  <a:txBody>
                    <a:bodyPr/>
                    <a:lstStyle/>
                    <a:p>
                      <a:pPr algn="ctr"/>
                      <a:r>
                        <a:rPr lang="en-US" sz="4400" b="1" dirty="0" err="1" smtClean="0">
                          <a:latin typeface="Arial" panose="020B0604020202020204" pitchFamily="34" charset="0"/>
                          <a:cs typeface="Arial" panose="020B0604020202020204" pitchFamily="34" charset="0"/>
                        </a:rPr>
                        <a:t>a</a:t>
                      </a:r>
                      <a:r>
                        <a:rPr lang="en-US" sz="4400" b="1" baseline="0" dirty="0" err="1" smtClean="0">
                          <a:latin typeface="Arial" panose="020B0604020202020204" pitchFamily="34" charset="0"/>
                          <a:cs typeface="Arial" panose="020B0604020202020204" pitchFamily="34" charset="0"/>
                        </a:rPr>
                        <a:t>‘lo</a:t>
                      </a:r>
                      <a:endParaRPr lang="ru-RU" sz="44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xmlns="" val="3828777949"/>
                  </a:ext>
                </a:extLst>
              </a:tr>
            </a:tbl>
          </a:graphicData>
        </a:graphic>
      </p:graphicFrame>
    </p:spTree>
    <p:extLst>
      <p:ext uri="{BB962C8B-B14F-4D97-AF65-F5344CB8AC3E}">
        <p14:creationId xmlns:p14="http://schemas.microsoft.com/office/powerpoint/2010/main" val="177253289"/>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942822184"/>
              </p:ext>
            </p:extLst>
          </p:nvPr>
        </p:nvGraphicFramePr>
        <p:xfrm>
          <a:off x="2008682" y="1422820"/>
          <a:ext cx="9728617" cy="424388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1954880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4007576884"/>
              </p:ext>
            </p:extLst>
          </p:nvPr>
        </p:nvGraphicFramePr>
        <p:xfrm>
          <a:off x="1708879" y="793234"/>
          <a:ext cx="10073390" cy="538862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4045408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295592612"/>
              </p:ext>
            </p:extLst>
          </p:nvPr>
        </p:nvGraphicFramePr>
        <p:xfrm>
          <a:off x="1596980" y="888642"/>
          <a:ext cx="10140319" cy="427578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3392242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0" name="Схема 9"/>
          <p:cNvGraphicFramePr/>
          <p:nvPr>
            <p:extLst>
              <p:ext uri="{D42A27DB-BD31-4B8C-83A1-F6EECF244321}">
                <p14:modId xmlns:p14="http://schemas.microsoft.com/office/powerpoint/2010/main" val="1504607095"/>
              </p:ext>
            </p:extLst>
          </p:nvPr>
        </p:nvGraphicFramePr>
        <p:xfrm>
          <a:off x="1300765" y="450761"/>
          <a:ext cx="10509161" cy="441158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601105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3121987743"/>
              </p:ext>
            </p:extLst>
          </p:nvPr>
        </p:nvGraphicFramePr>
        <p:xfrm>
          <a:off x="2008682" y="838620"/>
          <a:ext cx="9728617" cy="556217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3296768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ая выноска 2"/>
          <p:cNvSpPr/>
          <p:nvPr/>
        </p:nvSpPr>
        <p:spPr>
          <a:xfrm>
            <a:off x="3683357" y="1146221"/>
            <a:ext cx="6272012" cy="3670478"/>
          </a:xfrm>
          <a:prstGeom prst="wedgeRectCallou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s-MY" sz="5400" dirty="0">
                <a:solidFill>
                  <a:srgbClr val="002060"/>
                </a:solidFill>
                <a:latin typeface="Arial" panose="020B0604020202020204" pitchFamily="34" charset="0"/>
                <a:cs typeface="Arial" panose="020B0604020202020204" pitchFamily="34" charset="0"/>
              </a:rPr>
              <a:t>5. Ronald Reygan davri haqida</a:t>
            </a:r>
            <a:endParaRPr lang="ru-RU" sz="5400" dirty="0">
              <a:solidFill>
                <a:srgbClr val="002060"/>
              </a:solidFill>
              <a:latin typeface="Arial" panose="020B0604020202020204" pitchFamily="34" charset="0"/>
              <a:cs typeface="Arial" panose="020B0604020202020204" pitchFamily="34" charset="0"/>
            </a:endParaRPr>
          </a:p>
          <a:p>
            <a:pPr algn="ctr"/>
            <a:endParaRPr lang="ru-RU" dirty="0"/>
          </a:p>
        </p:txBody>
      </p:sp>
    </p:spTree>
    <p:custDataLst>
      <p:tags r:id="rId1"/>
    </p:custDataLst>
    <p:extLst>
      <p:ext uri="{BB962C8B-B14F-4D97-AF65-F5344CB8AC3E}">
        <p14:creationId xmlns:p14="http://schemas.microsoft.com/office/powerpoint/2010/main" val="3068672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 name="ISPRING_PLAYERS_CUSTOMIZATION" val="UEsDBBQAAgAIAAlvgUipAcR2+wIAALAIAAAUAAAAdW5pdmVyc2FsL3BsYXllci54bWytVU1v2zAMPadA/4Ohe6WkH2sb2C26AsUO61Ag67ZboNqKrcW2PEmum/76UZK/53QrsEMCm+J7pMhH2r9+yVLvmUnFRR6gBZ4jj+WhiHgeB+jx693RBbq+Ojzwi5TumPR4FKAy5wZAU+RFTIWSFxrAD1QnAeoZMDAjr5BcSK53wH0G3G2k41N0eDADl1wFKNG6WBJSVRXmChB5rERaGhKFQ5GRQjLFcs0kcWkgr8Eu9d/R8MtETvSuYKqHLPT7A9ckLceL4gOS6gQLGZPj+XxBftx/XoUJy+gRz5WmeciQB5Wc2VI+0XB7L6IyZcrYZr5LcsW0NklY28zXS764yD0lwwA5h3XGlKIxUzjNY0QclkyA/U1KVVLzqAGt4VVbXvNav7V5XzdutnOkcy7Kp5SrBI76kM46CfTJMKqf2etaBT02CrozTMiT7FfJJYvs67dWjPMFcgFbxdk8sapCOICnOxpqIXe3AAMV1R3EbdOwaxq2oJYDt9FXHQVqbrthVJeSNaWa+c88YuILlZIaWVxpWTKfjIw1lgzBPnFXrpvUNcRPdJae/UNvjN+oNT/VW52xgP/RmE9A1NaE5xF7uePgo1kGNdUMim1sWBcpNjG7nFT5lPV0PTC5HOumwEU8TWXMYAwjqinp7GQflEmqwCUs5QjbO9gLTnicpPDTkwzj0700GZXbSYbewV5wKsLtBLQ1t2Uk4zqOxNQqyCcT68QPS6VFxl+tPAd7Ri+tDt8auebopuDtwfn8j1EcxGgGc4MmVpd56u2r5vDBzKlWnc+6cJaBWmEemC4L59XMQlmMfCK2oWWqb/s5NfuwBx3lPDUd01zfQe+iWvFX5lU8Ml+6xYmpScKMZgL04eKkxwD9hO0yCG9N+yJuRN7UAWNi39y/rWiz5evWua7v67APNXzmrHIYN1MfQR2xFGUejXqIi+4jolLYaTeSUS9lG7jR4hhEKooAncJDfefLs8vuyueLywZr83pwgV0u71jpdcKdgkit6/Yifr0b4PE3UEsBAgAAFAACAAgACW+BSKkBxHb7AgAAsAgAABQAAAAAAAAAAQAAAAAAAAAAAHVuaXZlcnNhbC9wbGF5ZXIueG1sUEsFBgAAAAABAAEAQgAAAC0DAAAAAA=="/>
  <p:tag name="ISPRING_PRESENTATION_TITLE" val="СВОЯ ИГРА"/>
  <p:tag name="ARTICULATE_SLIDE_COUNT" val="42"/>
  <p:tag name="ARTICULATE_PROJECT_OPEN" val="0"/>
  <p:tag name="ISPRING_UUID" val="{057A1C99-AAD4-4B36-81AC-138FA0944F7E}"/>
  <p:tag name="ISPRING_RESOURCE_FOLDER" val="C:\Users\olga.kokoulina\Documents\СВОЯ ИГРА - Copy\"/>
  <p:tag name="ISPRING_PRESENTATION_PATH" val="C:\Users\olga.kokoulina\Documents\СВОЯ ИГРА - Copy.pptx"/>
  <p:tag name="ISPRING_PROJECT_FOLDER_UPDATED" val="1"/>
  <p:tag name="ISPRING_SCREEN_RECS_UPDATED" val="C:\Users\olga.kokoulina\Documents\СВОЯ ИГРА - Copy"/>
  <p:tag name="ISPRING_RESOURCE_PATHS_HASH_PRESENTER" val="30a29568428e1fbe1e9622116143a56fc151e38"/>
  <p:tag name="ISPRING_RESOURCE_PATHS_HASH_2" val="880f1898f30c9c4c3edfd45b80d9dff2aff9a"/>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Параллакс">
  <a:themeElements>
    <a:clrScheme name="Параллакс">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Параллакс">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араллакс">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10363</TotalTime>
  <Words>869</Words>
  <Application>Microsoft Office PowerPoint</Application>
  <PresentationFormat>Широкоэкранный</PresentationFormat>
  <Paragraphs>76</Paragraphs>
  <Slides>31</Slides>
  <Notes>29</Notes>
  <HiddenSlides>0</HiddenSlides>
  <MMClips>0</MMClips>
  <ScaleCrop>false</ScaleCrop>
  <HeadingPairs>
    <vt:vector size="6" baseType="variant">
      <vt:variant>
        <vt:lpstr>Использованные шрифты</vt:lpstr>
      </vt:variant>
      <vt:variant>
        <vt:i4>6</vt:i4>
      </vt:variant>
      <vt:variant>
        <vt:lpstr>Тема</vt:lpstr>
      </vt:variant>
      <vt:variant>
        <vt:i4>2</vt:i4>
      </vt:variant>
      <vt:variant>
        <vt:lpstr>Заголовки слайдов</vt:lpstr>
      </vt:variant>
      <vt:variant>
        <vt:i4>31</vt:i4>
      </vt:variant>
    </vt:vector>
  </HeadingPairs>
  <TitlesOfParts>
    <vt:vector size="39" baseType="lpstr">
      <vt:lpstr>Arial</vt:lpstr>
      <vt:lpstr>Calibri</vt:lpstr>
      <vt:lpstr>Calibri Light</vt:lpstr>
      <vt:lpstr>Corbel</vt:lpstr>
      <vt:lpstr>Open Sans Light</vt:lpstr>
      <vt:lpstr>Times New Roman</vt:lpstr>
      <vt:lpstr>Office Theme</vt:lpstr>
      <vt:lpstr>Параллакс</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Dars yakuni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Своя игра</dc:title>
  <dc:subject>Обобщающий урок (11 класс, 8 глава)</dc:subject>
  <dc:creator>Николай Артемев</dc:creator>
  <cp:lastModifiedBy>comp</cp:lastModifiedBy>
  <cp:revision>317</cp:revision>
  <dcterms:created xsi:type="dcterms:W3CDTF">2017-04-04T07:27:35Z</dcterms:created>
  <dcterms:modified xsi:type="dcterms:W3CDTF">2021-01-28T11:25:16Z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F2CB6D5A-1B8B-4A8E-ADC4-3A0669CDCAD4</vt:lpwstr>
  </property>
  <property fmtid="{D5CDD505-2E9C-101B-9397-08002B2CF9AE}" pid="3" name="ArticulatePath">
    <vt:lpwstr>Презентация2</vt:lpwstr>
  </property>
</Properties>
</file>