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323" r:id="rId3"/>
    <p:sldId id="322" r:id="rId4"/>
    <p:sldId id="314" r:id="rId5"/>
    <p:sldId id="313" r:id="rId6"/>
    <p:sldId id="312" r:id="rId7"/>
    <p:sldId id="1513" r:id="rId8"/>
    <p:sldId id="1514" r:id="rId9"/>
    <p:sldId id="33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4D130B-88BC-4ECA-A615-92ABE9101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88347A-B24D-4DB1-9DF5-ECB323AB3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7A66B2-13C5-4955-8C99-3AB1908C0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A91E98-50AF-4097-A492-07007C1C3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EFD43B-8C8B-4778-B40B-5EE7DA0B0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420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3111C-E87F-4B2B-9051-319FC4BA4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2322FF0-8A3B-4B19-B682-6B240E1FB2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BC7820-89C9-4945-A9A3-56B837837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A4964B-E2C2-4677-8274-8CBFC91BB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44C228-36AA-4153-A0A1-54E5E8E9D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33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90C190-E603-40B0-93F2-6F69FB371F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E32E86A-B302-4C30-B10C-EFED082941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5030CE-B361-45E9-874E-09D117FD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91251-723E-4BB0-B11E-63F114EE9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F61C2E-8FC2-4270-9FE4-31AFBCAA7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11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9B6613-0E30-4A82-BE24-362955C6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220FF7-FD90-4F74-9B0E-982ADCB5C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602DCB-CEF5-4189-8E39-34B337643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CB36A4-A266-4BA2-998A-5DEE6C510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4996E8-E323-46C4-8F34-5CC08182F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163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A5AFAE-8240-45A9-ADD2-C06030964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8F2BA7-07FB-4807-BEF8-C939D1898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9CEEA3-087E-4D68-B8D8-E1BA6505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5E42A5-CAB6-4DC6-BBE2-23E96FF0B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EB32F3-7AE9-40F6-A794-EF64C54CA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44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58998-1E8D-4E57-875F-AACA32E14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60B7C3-8A14-44A1-A8F7-3A24902CBD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52A6C2-E01F-4886-9162-CFF74927C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FD9E4D-22FB-42C2-8D4E-B5CA09C6A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770908-4F79-4AE0-A90D-37B041656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674394-2207-40AE-BD70-32FE6847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591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1B3541-CA65-4AE9-9B94-87F8D628F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D1D2FF-443F-4FE2-A041-5B174DFB5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4F32DB-1057-487F-A0ED-57A61AB92A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325501B-4DC1-4880-B0F4-7E2741C1CA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1FC50A1-90DA-4D46-87A2-BB359CF98A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D47C47A-D410-479B-AED6-968871D6A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F17E35C-1071-4590-BF15-32DCE49D1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EE0E153-E139-4612-95C6-D9186199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FC9CD-700F-4CF1-B158-E81B7D6A3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00E0D09-B84F-4DAC-B57F-79EDF833D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727A82-9A2F-489F-9577-06F6D13F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0E4CAB-4F98-4DE7-BD38-9F87D8853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97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F0020EE-65F7-4D60-8D88-44B238B88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27DF2E-35D7-4D80-BC61-E589B62C6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5DE610-817C-4A73-A466-82937C4D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321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CA2494-38F3-45EE-AE4F-DDC7190F8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09B80E-0BF4-4974-8521-145C29688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4BC096-281A-456D-8690-BEE653801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499457-9322-47F4-AEE7-D1A1CD917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3ACE1-CA2B-4B27-B942-EE0BDD739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B0AA1F-CEB2-4A21-AA44-C9A68BDF8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018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1B954-55E3-4041-8F89-DC92FB169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16E5392-84DA-4811-8793-C4F4E0A389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02658B-469D-4961-98DB-6009B48FE9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FFBAED-B17D-4C82-9D1F-01EBD5DBB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CC499F-31B2-469A-8C65-427B3D55E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A1AF99-AFC8-4F64-A5FD-678389DA9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88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E6EF30-1A3B-4C00-B3FC-87CE80AF9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5D2826-C551-4944-B61D-3D7D6F549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8C62E0-A094-40B0-921A-55F5C1B218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4E898-A6F9-4026-A65A-678C618EF4A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8DFBCB-3A19-4C35-A0BB-54FDCE052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9E6F36-A359-4E48-AA62-0FDD37DA48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531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703"/>
            <a:ext cx="12192000" cy="21082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71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41954" y="475056"/>
            <a:ext cx="4934890" cy="1221130"/>
          </a:xfrm>
          <a:prstGeom prst="rect">
            <a:avLst/>
          </a:prstGeom>
        </p:spPr>
        <p:txBody>
          <a:bodyPr vert="horz" wrap="square" lIns="0" tIns="30153" rIns="0" bIns="0" rtlCol="0" anchor="ctr">
            <a:spAutoFit/>
          </a:bodyPr>
          <a:lstStyle/>
          <a:p>
            <a:pPr marL="26221">
              <a:spcBef>
                <a:spcPts val="234"/>
              </a:spcBef>
            </a:pPr>
            <a:r>
              <a:rPr lang="ru-RU" sz="8597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sz="859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98252" y="2835525"/>
            <a:ext cx="9271306" cy="1934968"/>
          </a:xfrm>
          <a:prstGeom prst="rect">
            <a:avLst/>
          </a:prstGeom>
        </p:spPr>
        <p:txBody>
          <a:bodyPr vert="horz" wrap="square" lIns="0" tIns="28844" rIns="0" bIns="0" rtlCol="0">
            <a:spAutoFit/>
          </a:bodyPr>
          <a:lstStyle/>
          <a:p>
            <a:pPr marL="38021">
              <a:lnSpc>
                <a:spcPct val="150000"/>
              </a:lnSpc>
              <a:spcBef>
                <a:spcPts val="227"/>
              </a:spcBef>
            </a:pPr>
            <a:r>
              <a:rPr lang="ru-RU" sz="4400" b="1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Решение задач по пройденным темам</a:t>
            </a:r>
            <a:endParaRPr lang="en-US" sz="4400" b="1" dirty="0">
              <a:ln w="0">
                <a:solidFill>
                  <a:srgbClr val="2365C7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00899" y="2663637"/>
            <a:ext cx="710603" cy="23469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71"/>
          </a:p>
        </p:txBody>
      </p:sp>
      <p:grpSp>
        <p:nvGrpSpPr>
          <p:cNvPr id="7" name="object 7"/>
          <p:cNvGrpSpPr/>
          <p:nvPr/>
        </p:nvGrpSpPr>
        <p:grpSpPr>
          <a:xfrm>
            <a:off x="9702629" y="550166"/>
            <a:ext cx="2333858" cy="1246833"/>
            <a:chOff x="4701997" y="228104"/>
            <a:chExt cx="603885" cy="603885"/>
          </a:xfrm>
        </p:grpSpPr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7871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7871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88223" y="550166"/>
            <a:ext cx="1962670" cy="1264202"/>
          </a:xfrm>
          <a:prstGeom prst="rect">
            <a:avLst/>
          </a:prstGeom>
        </p:spPr>
        <p:txBody>
          <a:bodyPr vert="horz" wrap="square" lIns="0" tIns="32776" rIns="0" bIns="0" rtlCol="0">
            <a:spAutoFit/>
          </a:bodyPr>
          <a:lstStyle/>
          <a:p>
            <a:pPr algn="ctr">
              <a:spcBef>
                <a:spcPts val="258"/>
              </a:spcBef>
            </a:pPr>
            <a:r>
              <a:rPr lang="ru-RU" sz="4000" b="1" spc="21" dirty="0">
                <a:solidFill>
                  <a:srgbClr val="FEFEFE"/>
                </a:solidFill>
                <a:latin typeface="Arial"/>
                <a:cs typeface="Arial"/>
              </a:rPr>
              <a:t>10 класс</a:t>
            </a:r>
            <a:endParaRPr sz="4000" dirty="0">
              <a:latin typeface="Arial"/>
              <a:cs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6120" y="4344840"/>
            <a:ext cx="2739602" cy="210821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59635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>Закрепление</a:t>
            </a: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7B2C05-2568-4A5B-8209-F93F2508C66E}"/>
              </a:ext>
            </a:extLst>
          </p:cNvPr>
          <p:cNvSpPr txBox="1"/>
          <p:nvPr/>
        </p:nvSpPr>
        <p:spPr>
          <a:xfrm>
            <a:off x="145774" y="1229104"/>
            <a:ext cx="113840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Какое вещество образуется при действии концентрированной серной кислоты на раствор этанола при температуре ниже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r>
              <a:rPr lang="en-US" sz="36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273552-731C-4A43-BCFE-3CDFF1C32614}"/>
              </a:ext>
            </a:extLst>
          </p:cNvPr>
          <p:cNvSpPr txBox="1"/>
          <p:nvPr/>
        </p:nvSpPr>
        <p:spPr>
          <a:xfrm>
            <a:off x="662202" y="2995138"/>
            <a:ext cx="108005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Этан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Этандиол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Диэтиловый эфир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Этилен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Этилсульфат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E67AB5B-DB8F-4877-9600-63D0FF964EB3}"/>
              </a:ext>
            </a:extLst>
          </p:cNvPr>
          <p:cNvSpPr/>
          <p:nvPr/>
        </p:nvSpPr>
        <p:spPr>
          <a:xfrm>
            <a:off x="5526087" y="3277157"/>
            <a:ext cx="4664931" cy="64633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Диэтиловый эфир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90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-39756"/>
            <a:ext cx="12204845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>Закрепление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58670734-4F92-4873-9B85-740802435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DC6366-D579-439B-B2A1-1DD42DE70DBA}"/>
              </a:ext>
            </a:extLst>
          </p:cNvPr>
          <p:cNvSpPr txBox="1"/>
          <p:nvPr/>
        </p:nvSpPr>
        <p:spPr>
          <a:xfrm>
            <a:off x="356604" y="1095640"/>
            <a:ext cx="115998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2. Какое вещество образуется при нагревании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пропанола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с концентрированной серной кислотой при температуре выше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r>
              <a:rPr lang="en-US" sz="36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D04667-DFFD-47A8-9904-3B8B300EFD72}"/>
              </a:ext>
            </a:extLst>
          </p:cNvPr>
          <p:cNvSpPr txBox="1"/>
          <p:nvPr/>
        </p:nvSpPr>
        <p:spPr>
          <a:xfrm>
            <a:off x="356604" y="3135253"/>
            <a:ext cx="11237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Пропаналь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Пропилен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Уксусная кислота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Бутадиен – 1,2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Этилацетат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ABF4E3-4815-4157-8EAD-C31B9ED9D46A}"/>
              </a:ext>
            </a:extLst>
          </p:cNvPr>
          <p:cNvSpPr/>
          <p:nvPr/>
        </p:nvSpPr>
        <p:spPr>
          <a:xfrm>
            <a:off x="5340024" y="3244334"/>
            <a:ext cx="2882520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Пропилен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58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39757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>Закрепление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B86F6F-F224-4A1D-9C82-E403CD1530FB}"/>
              </a:ext>
            </a:extLst>
          </p:cNvPr>
          <p:cNvSpPr txBox="1"/>
          <p:nvPr/>
        </p:nvSpPr>
        <p:spPr>
          <a:xfrm>
            <a:off x="265043" y="1417983"/>
            <a:ext cx="11714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590D18-8098-4A84-9AF4-5A9DEC23EEE9}"/>
              </a:ext>
            </a:extLst>
          </p:cNvPr>
          <p:cNvSpPr txBox="1"/>
          <p:nvPr/>
        </p:nvSpPr>
        <p:spPr>
          <a:xfrm>
            <a:off x="212035" y="1290821"/>
            <a:ext cx="11503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3. Реакция протекающая с отщеплением молекул воды называется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…?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9ACD2D-9E8C-41E4-8AC1-CC8D95AB73E5}"/>
              </a:ext>
            </a:extLst>
          </p:cNvPr>
          <p:cNvSpPr txBox="1"/>
          <p:nvPr/>
        </p:nvSpPr>
        <p:spPr>
          <a:xfrm>
            <a:off x="423663" y="2668872"/>
            <a:ext cx="113173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Гидратация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Дегидратация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Гидрирование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Дегидрирование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5E3459-AEFA-44B3-9F29-C86F385F95D8}"/>
              </a:ext>
            </a:extLst>
          </p:cNvPr>
          <p:cNvSpPr/>
          <p:nvPr/>
        </p:nvSpPr>
        <p:spPr>
          <a:xfrm>
            <a:off x="6082341" y="3095708"/>
            <a:ext cx="3880293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B. 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Дегидратация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8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39756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>Закрепление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M</a:t>
            </a: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621189-DF44-47B2-AE35-BF7E8F985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4504" y="5412711"/>
            <a:ext cx="1331843" cy="13170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0EBD9B-2120-4515-9FF7-421CADF571EA}"/>
              </a:ext>
            </a:extLst>
          </p:cNvPr>
          <p:cNvSpPr txBox="1"/>
          <p:nvPr/>
        </p:nvSpPr>
        <p:spPr>
          <a:xfrm>
            <a:off x="168558" y="1280305"/>
            <a:ext cx="118805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4. Сколько молекул углекислого газа образуется при горении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пропилового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спирта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813A59-44F8-41B8-A571-A73003F3A5FF}"/>
              </a:ext>
            </a:extLst>
          </p:cNvPr>
          <p:cNvSpPr txBox="1"/>
          <p:nvPr/>
        </p:nvSpPr>
        <p:spPr>
          <a:xfrm>
            <a:off x="417035" y="2607299"/>
            <a:ext cx="11383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молекулы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молекулы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молекулы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молекулы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A3D3D7-55B3-4FBB-A4F0-32A1732963A5}"/>
              </a:ext>
            </a:extLst>
          </p:cNvPr>
          <p:cNvSpPr/>
          <p:nvPr/>
        </p:nvSpPr>
        <p:spPr>
          <a:xfrm>
            <a:off x="6204450" y="3343000"/>
            <a:ext cx="3438121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молекулы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99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>Закрепление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00FB97-3FDB-489C-A7C8-BF58F8CBF379}"/>
              </a:ext>
            </a:extLst>
          </p:cNvPr>
          <p:cNvSpPr txBox="1"/>
          <p:nvPr/>
        </p:nvSpPr>
        <p:spPr>
          <a:xfrm>
            <a:off x="463826" y="1378226"/>
            <a:ext cx="113045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5. С</a:t>
            </a:r>
            <a:r>
              <a:rPr lang="ru-RU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ОNа можно получить взаимодействием этанола с: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A0037FB-DE4F-4D40-B6A5-A03E6F285168}"/>
              </a:ext>
            </a:extLst>
          </p:cNvPr>
          <p:cNvSpPr/>
          <p:nvPr/>
        </p:nvSpPr>
        <p:spPr>
          <a:xfrm>
            <a:off x="606114" y="2903991"/>
            <a:ext cx="6096000" cy="2728183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NaН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indent="-74295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NaI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indent="-74295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3064DD7-BC82-4088-AF5D-997C13D88EDE}"/>
              </a:ext>
            </a:extLst>
          </p:cNvPr>
          <p:cNvSpPr/>
          <p:nvPr/>
        </p:nvSpPr>
        <p:spPr>
          <a:xfrm>
            <a:off x="6581728" y="3345148"/>
            <a:ext cx="1492716" cy="64203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 Na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93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E92FD29-7A8B-4669-9FCF-BBAB3AD60DC9}"/>
              </a:ext>
            </a:extLst>
          </p:cNvPr>
          <p:cNvSpPr/>
          <p:nvPr/>
        </p:nvSpPr>
        <p:spPr>
          <a:xfrm>
            <a:off x="579835" y="1496413"/>
            <a:ext cx="1103233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1. При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н.у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. из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г спирта при взаимодействии с натрием выделился водород объёмом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5,6 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л. Определите молекулярную формулу спирта, зная, что он является одноатомным.</a:t>
            </a:r>
          </a:p>
        </p:txBody>
      </p:sp>
      <p:sp>
        <p:nvSpPr>
          <p:cNvPr id="5" name="Заголовок 1048622">
            <a:extLst>
              <a:ext uri="{FF2B5EF4-FFF2-40B4-BE49-F238E27FC236}">
                <a16:creationId xmlns:a16="http://schemas.microsoft.com/office/drawing/2014/main" id="{51F34FBA-1F21-47BD-98DE-9A156132BC28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lIns="91440" tIns="45720" rIns="91440" bIns="45720" numCol="1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atinLnBrk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>Решение задач</a:t>
            </a:r>
            <a:endParaRPr lang="en-US" altLang="en-US" sz="40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64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7E487AF-7A14-435E-889D-1DE2C230E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9370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2. Определите необходимый объем (л,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н.у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.) воздуха для полного горе­ния 92 мл этанола с плотностью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0,8 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г/мл. (объёмная доля кислорода в воздухе составляет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20%).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549515B7-C81F-4C7C-BDD1-EB759575089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lIns="91440" tIns="45720" rIns="91440" bIns="45720" numCol="1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atinLnBrk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>Решение задач</a:t>
            </a:r>
            <a:endParaRPr lang="en-US" altLang="en-US" sz="40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844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000" b="1" dirty="0">
                <a:solidFill>
                  <a:schemeClr val="bg1"/>
                </a:solidFill>
                <a:cs typeface="Arial" panose="020B0604020202020204" pitchFamily="34" charset="0"/>
              </a:rPr>
              <a:t>Задания для самостоятельного решения: </a:t>
            </a:r>
            <a:endParaRPr lang="en-US" altLang="en-US" sz="40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14FDE1-779D-4411-A82D-152C506A02EB}"/>
              </a:ext>
            </a:extLst>
          </p:cNvPr>
          <p:cNvSpPr txBox="1"/>
          <p:nvPr/>
        </p:nvSpPr>
        <p:spPr>
          <a:xfrm>
            <a:off x="278296" y="1366189"/>
            <a:ext cx="113438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  При дегидратации предельного одноатомного спирта массой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259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г образовался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алкен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>
                <a:latin typeface="Arial" panose="020B0604020202020204" pitchFamily="34" charset="0"/>
                <a:cs typeface="Arial" panose="020B0604020202020204" pitchFamily="34" charset="0"/>
              </a:rPr>
              <a:t>массой  196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г. Определите молекулярную массу спирта.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D29849-6460-4D2C-B6B8-EB2BDE55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859" y="3484802"/>
            <a:ext cx="3051486" cy="305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590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227</Words>
  <Application>Microsoft Office PowerPoint</Application>
  <PresentationFormat>Широкоэкранный</PresentationFormat>
  <Paragraphs>52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Tw Cen MT</vt:lpstr>
      <vt:lpstr>Тема Office</vt:lpstr>
      <vt:lpstr>Химия</vt:lpstr>
      <vt:lpstr>Закрепление</vt:lpstr>
      <vt:lpstr>Закрепление </vt:lpstr>
      <vt:lpstr>Закрепление </vt:lpstr>
      <vt:lpstr>Закрепление M</vt:lpstr>
      <vt:lpstr>Закрепление </vt:lpstr>
      <vt:lpstr>Презентация PowerPoint</vt:lpstr>
      <vt:lpstr>Презентация PowerPoint</vt:lpstr>
      <vt:lpstr>Задания для самостоятельного решения: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Kimyo</dc:title>
  <dc:creator>ASUS</dc:creator>
  <cp:lastModifiedBy>LENOVO</cp:lastModifiedBy>
  <cp:revision>28</cp:revision>
  <dcterms:created xsi:type="dcterms:W3CDTF">2020-11-08T01:49:16Z</dcterms:created>
  <dcterms:modified xsi:type="dcterms:W3CDTF">2021-02-01T13:21:48Z</dcterms:modified>
</cp:coreProperties>
</file>