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337" r:id="rId3"/>
    <p:sldId id="1510" r:id="rId4"/>
    <p:sldId id="1511" r:id="rId5"/>
    <p:sldId id="1512" r:id="rId6"/>
    <p:sldId id="1513" r:id="rId7"/>
    <p:sldId id="1509" r:id="rId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4280" autoAdjust="0"/>
  </p:normalViewPr>
  <p:slideViewPr>
    <p:cSldViewPr>
      <p:cViewPr>
        <p:scale>
          <a:sx n="90" d="100"/>
          <a:sy n="90" d="100"/>
        </p:scale>
        <p:origin x="1590" y="54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E0E06-5A83-4907-924B-CCA8D8A7126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5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1224010"/>
            <a:ext cx="4324350" cy="436723"/>
          </a:xfrm>
        </p:spPr>
        <p:txBody>
          <a:bodyPr anchor="b"/>
          <a:lstStyle>
            <a:lvl1pPr algn="ctr">
              <a:defRPr sz="283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725" y="1704297"/>
            <a:ext cx="4324350" cy="174663"/>
          </a:xfrm>
        </p:spPr>
        <p:txBody>
          <a:bodyPr/>
          <a:lstStyle>
            <a:lvl1pPr marL="0" indent="0" algn="ctr">
              <a:buNone/>
              <a:defRPr sz="1135"/>
            </a:lvl1pPr>
            <a:lvl2pPr marL="216233" indent="0" algn="ctr">
              <a:buNone/>
              <a:defRPr sz="946"/>
            </a:lvl2pPr>
            <a:lvl3pPr marL="432465" indent="0" algn="ctr">
              <a:buNone/>
              <a:defRPr sz="851"/>
            </a:lvl3pPr>
            <a:lvl4pPr marL="648698" indent="0" algn="ctr">
              <a:buNone/>
              <a:defRPr sz="757"/>
            </a:lvl4pPr>
            <a:lvl5pPr marL="864931" indent="0" algn="ctr">
              <a:buNone/>
              <a:defRPr sz="757"/>
            </a:lvl5pPr>
            <a:lvl6pPr marL="1081164" indent="0" algn="ctr">
              <a:buNone/>
              <a:defRPr sz="757"/>
            </a:lvl6pPr>
            <a:lvl7pPr marL="1297396" indent="0" algn="ctr">
              <a:buNone/>
              <a:defRPr sz="757"/>
            </a:lvl7pPr>
            <a:lvl8pPr marL="1513629" indent="0" algn="ctr">
              <a:buNone/>
              <a:defRPr sz="757"/>
            </a:lvl8pPr>
            <a:lvl9pPr marL="1729862" indent="0" algn="ctr">
              <a:buNone/>
              <a:defRPr sz="757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1983A9A6-A7C6-4281-A39F-5DC6615D86C6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/>
          <a:p>
            <a:fld id="{416F8C33-7088-481A-939B-C850E0D4C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25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25500" y="1316858"/>
            <a:ext cx="4278365" cy="112338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8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по пройденной теме</a:t>
            </a: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711700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68300" y="22225"/>
            <a:ext cx="531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Решите цепочку превращений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3632676-4A7D-4FE7-A9EF-4E94F3184A9F}"/>
              </a:ext>
            </a:extLst>
          </p:cNvPr>
          <p:cNvSpPr/>
          <p:nvPr/>
        </p:nvSpPr>
        <p:spPr>
          <a:xfrm>
            <a:off x="107950" y="784225"/>
            <a:ext cx="5549900" cy="1441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→CH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-Cl → 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→ </a:t>
            </a:r>
            <a:r>
              <a:rPr lang="ru-RU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→ 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-Cl →CH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-OH → → 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=CH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ru-RU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A32D4-BB1C-4E92-AFDE-D37AF5B27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00" y="42702"/>
            <a:ext cx="4324350" cy="436723"/>
          </a:xfrm>
        </p:spPr>
        <p:txBody>
          <a:bodyPr/>
          <a:lstStyle/>
          <a:p>
            <a:r>
              <a:rPr lang="ru-RU" dirty="0"/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2FD29-7A8B-4669-9FCF-BBAB3AD60DC9}"/>
              </a:ext>
            </a:extLst>
          </p:cNvPr>
          <p:cNvSpPr/>
          <p:nvPr/>
        </p:nvSpPr>
        <p:spPr>
          <a:xfrm>
            <a:off x="101373" y="708025"/>
            <a:ext cx="55630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1. При дегидратации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18,5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 одноатомного спирта выделилось 4,5 г воды. Определите молекулярную массу спирта.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0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A32D4-BB1C-4E92-AFDE-D37AF5B27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00" y="42702"/>
            <a:ext cx="4324350" cy="436723"/>
          </a:xfrm>
        </p:spPr>
        <p:txBody>
          <a:bodyPr/>
          <a:lstStyle/>
          <a:p>
            <a:r>
              <a:rPr lang="ru-RU" dirty="0"/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2FD29-7A8B-4669-9FCF-BBAB3AD60DC9}"/>
              </a:ext>
            </a:extLst>
          </p:cNvPr>
          <p:cNvSpPr/>
          <p:nvPr/>
        </p:nvSpPr>
        <p:spPr>
          <a:xfrm>
            <a:off x="272936" y="708025"/>
            <a:ext cx="52199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 При внутримолекулярной дегидратации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34,5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 одноатомного спирта выделилось 13,5 г воды. Определите молекулярную формулу спирта.</a:t>
            </a:r>
          </a:p>
        </p:txBody>
      </p:sp>
    </p:spTree>
    <p:extLst>
      <p:ext uri="{BB962C8B-B14F-4D97-AF65-F5344CB8AC3E}">
        <p14:creationId xmlns:p14="http://schemas.microsoft.com/office/powerpoint/2010/main" val="148150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A32D4-BB1C-4E92-AFDE-D37AF5B27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00" y="42702"/>
            <a:ext cx="4324350" cy="436723"/>
          </a:xfrm>
        </p:spPr>
        <p:txBody>
          <a:bodyPr/>
          <a:lstStyle/>
          <a:p>
            <a:r>
              <a:rPr lang="ru-RU" dirty="0"/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2FD29-7A8B-4669-9FCF-BBAB3AD60DC9}"/>
              </a:ext>
            </a:extLst>
          </p:cNvPr>
          <p:cNvSpPr/>
          <p:nvPr/>
        </p:nvSpPr>
        <p:spPr>
          <a:xfrm>
            <a:off x="272936" y="708025"/>
            <a:ext cx="52199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3. При воздействии водного раствора КОН на 2-бромбутан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образовался спирт массой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44,4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г. Вычислите массу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галогеналкана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затраченного на данную реакцию.</a:t>
            </a:r>
            <a:endParaRPr lang="ru-RU" sz="2400" dirty="0">
              <a:solidFill>
                <a:srgbClr val="231F2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2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A32D4-BB1C-4E92-AFDE-D37AF5B27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00" y="42702"/>
            <a:ext cx="4324350" cy="436723"/>
          </a:xfrm>
        </p:spPr>
        <p:txBody>
          <a:bodyPr/>
          <a:lstStyle/>
          <a:p>
            <a:r>
              <a:rPr lang="ru-RU" dirty="0"/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2FD29-7A8B-4669-9FCF-BBAB3AD60DC9}"/>
              </a:ext>
            </a:extLst>
          </p:cNvPr>
          <p:cNvSpPr/>
          <p:nvPr/>
        </p:nvSpPr>
        <p:spPr>
          <a:xfrm>
            <a:off x="272936" y="708025"/>
            <a:ext cx="52199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4. При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н.у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из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г спирта при взаимодействии с натрием выделился водород объёмом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5,6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л. Определите молекулярную формулу спирта, зная, что он является одноатомным.</a:t>
            </a:r>
          </a:p>
        </p:txBody>
      </p:sp>
    </p:spTree>
    <p:extLst>
      <p:ext uri="{BB962C8B-B14F-4D97-AF65-F5344CB8AC3E}">
        <p14:creationId xmlns:p14="http://schemas.microsoft.com/office/powerpoint/2010/main" val="244564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391" y="125578"/>
            <a:ext cx="5567019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E8308302-1873-4FD6-8E9E-340937BF0006}"/>
              </a:ext>
            </a:extLst>
          </p:cNvPr>
          <p:cNvSpPr txBox="1">
            <a:spLocks/>
          </p:cNvSpPr>
          <p:nvPr/>
        </p:nvSpPr>
        <p:spPr>
          <a:xfrm>
            <a:off x="581927" y="708025"/>
            <a:ext cx="4601946" cy="262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92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№ 5В на стр. 84</a:t>
            </a:r>
            <a:endParaRPr lang="ru-RU" sz="208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3284121-5FE7-48CB-A812-FAFEBBBA87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79" r="65505" b="35398"/>
          <a:stretch/>
        </p:blipFill>
        <p:spPr>
          <a:xfrm>
            <a:off x="1435100" y="631825"/>
            <a:ext cx="3107610" cy="277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13114</TotalTime>
  <Words>144</Words>
  <Application>Microsoft Office PowerPoint</Application>
  <PresentationFormat>Произвольный</PresentationFormat>
  <Paragraphs>18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Химия</vt:lpstr>
      <vt:lpstr>Презентация PowerPoint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373</cp:revision>
  <dcterms:created xsi:type="dcterms:W3CDTF">2020-04-13T08:05:16Z</dcterms:created>
  <dcterms:modified xsi:type="dcterms:W3CDTF">2021-01-29T12:11:14Z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