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319" r:id="rId3"/>
    <p:sldId id="262" r:id="rId4"/>
    <p:sldId id="263" r:id="rId5"/>
    <p:sldId id="264" r:id="rId6"/>
    <p:sldId id="331" r:id="rId7"/>
    <p:sldId id="298" r:id="rId8"/>
    <p:sldId id="283" r:id="rId9"/>
    <p:sldId id="332" r:id="rId10"/>
    <p:sldId id="325" r:id="rId11"/>
    <p:sldId id="326" r:id="rId12"/>
    <p:sldId id="327" r:id="rId13"/>
    <p:sldId id="329" r:id="rId14"/>
    <p:sldId id="328" r:id="rId15"/>
    <p:sldId id="324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C5BF1-62B7-4C78-A9D0-2401D7BB70F0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</dgm:pt>
    <dgm:pt modelId="{5246B9C2-1EE2-4091-AD03-5324B0ED893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6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спирты</a:t>
          </a:r>
          <a:endParaRPr kumimoji="0" lang="ru-RU" altLang="ru-RU" sz="28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29ECC63C-4364-4181-AFEA-3F8C26F4C06B}" type="parTrans" cxnId="{598905AC-EEA9-4B25-93B2-D749094AC7D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50DBC37-B1AF-4021-ABF2-A4F2152BB64B}" type="sibTrans" cxnId="{598905AC-EEA9-4B25-93B2-D749094AC7D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3BFB73-2EB1-42F1-BA8D-FB81BCD5667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одноатомные</a:t>
          </a:r>
        </a:p>
      </dgm:t>
    </dgm:pt>
    <dgm:pt modelId="{4C3CA99B-CDB7-4C30-BF92-91C018728235}" type="parTrans" cxnId="{8B83EBA0-CC73-4D27-B7BC-7D8B1CAB45A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FF4741F-1844-4D1D-9688-3FBA37BB03D6}" type="sibTrans" cxnId="{8B83EBA0-CC73-4D27-B7BC-7D8B1CAB45A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4901CE4-6E68-4B1B-8367-DC8DE1B5356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двухатомные</a:t>
          </a:r>
        </a:p>
      </dgm:t>
    </dgm:pt>
    <dgm:pt modelId="{E65B0648-4142-4298-9159-438CCF241014}" type="parTrans" cxnId="{83AFBA58-990A-45BD-BC43-5A95BC92855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8462D74-6176-4708-93E5-0D2877A18FBA}" type="sibTrans" cxnId="{83AFBA58-990A-45BD-BC43-5A95BC92855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2A960A5-A75F-4D69-A678-ED5944DE975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трехатомные </a:t>
          </a:r>
        </a:p>
      </dgm:t>
    </dgm:pt>
    <dgm:pt modelId="{3F8FFE98-386E-4AC0-B190-CE473C665EE9}" type="parTrans" cxnId="{46F60927-CDCE-4566-80AE-B8A8F395E6A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E647C27-3EB2-4608-AA1E-4123F5B8884C}" type="sibTrans" cxnId="{46F60927-CDCE-4566-80AE-B8A8F395E6A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4957AA7-90BA-45C6-9FDD-18BDB561F700}" type="pres">
      <dgm:prSet presAssocID="{09DC5BF1-62B7-4C78-A9D0-2401D7BB70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4AE3D0-B878-4B3C-B94E-7CEE4839FF10}" type="pres">
      <dgm:prSet presAssocID="{5246B9C2-1EE2-4091-AD03-5324B0ED893E}" presName="hierRoot1" presStyleCnt="0">
        <dgm:presLayoutVars>
          <dgm:hierBranch/>
        </dgm:presLayoutVars>
      </dgm:prSet>
      <dgm:spPr/>
    </dgm:pt>
    <dgm:pt modelId="{C2A5B13C-C2A3-4372-8FA9-57BC7B2D5367}" type="pres">
      <dgm:prSet presAssocID="{5246B9C2-1EE2-4091-AD03-5324B0ED893E}" presName="rootComposite1" presStyleCnt="0"/>
      <dgm:spPr/>
    </dgm:pt>
    <dgm:pt modelId="{41FD22B0-2ED5-4B83-8565-422594AE5757}" type="pres">
      <dgm:prSet presAssocID="{5246B9C2-1EE2-4091-AD03-5324B0ED893E}" presName="rootText1" presStyleLbl="node0" presStyleIdx="0" presStyleCnt="1">
        <dgm:presLayoutVars>
          <dgm:chPref val="3"/>
        </dgm:presLayoutVars>
      </dgm:prSet>
      <dgm:spPr/>
    </dgm:pt>
    <dgm:pt modelId="{5001ED34-660B-4793-871C-47C4C2D38600}" type="pres">
      <dgm:prSet presAssocID="{5246B9C2-1EE2-4091-AD03-5324B0ED893E}" presName="rootConnector1" presStyleLbl="node1" presStyleIdx="0" presStyleCnt="0"/>
      <dgm:spPr/>
    </dgm:pt>
    <dgm:pt modelId="{127C0F7B-8215-4251-BCBD-CC7B4980A63A}" type="pres">
      <dgm:prSet presAssocID="{5246B9C2-1EE2-4091-AD03-5324B0ED893E}" presName="hierChild2" presStyleCnt="0"/>
      <dgm:spPr/>
    </dgm:pt>
    <dgm:pt modelId="{2C27DBD3-5696-4258-B903-604F1A81059A}" type="pres">
      <dgm:prSet presAssocID="{4C3CA99B-CDB7-4C30-BF92-91C018728235}" presName="Name35" presStyleLbl="parChTrans1D2" presStyleIdx="0" presStyleCnt="3"/>
      <dgm:spPr/>
    </dgm:pt>
    <dgm:pt modelId="{48EC77C2-9853-4E4F-A6ED-29AEC965F641}" type="pres">
      <dgm:prSet presAssocID="{EC3BFB73-2EB1-42F1-BA8D-FB81BCD56677}" presName="hierRoot2" presStyleCnt="0">
        <dgm:presLayoutVars>
          <dgm:hierBranch/>
        </dgm:presLayoutVars>
      </dgm:prSet>
      <dgm:spPr/>
    </dgm:pt>
    <dgm:pt modelId="{6FDEADBF-84B2-480A-9228-1CC72EB2F8E7}" type="pres">
      <dgm:prSet presAssocID="{EC3BFB73-2EB1-42F1-BA8D-FB81BCD56677}" presName="rootComposite" presStyleCnt="0"/>
      <dgm:spPr/>
    </dgm:pt>
    <dgm:pt modelId="{500F4AC9-9767-4880-B4E7-7D99032E2637}" type="pres">
      <dgm:prSet presAssocID="{EC3BFB73-2EB1-42F1-BA8D-FB81BCD56677}" presName="rootText" presStyleLbl="node2" presStyleIdx="0" presStyleCnt="3" custScaleX="116173" custLinFactNeighborX="-114" custLinFactNeighborY="2848">
        <dgm:presLayoutVars>
          <dgm:chPref val="3"/>
        </dgm:presLayoutVars>
      </dgm:prSet>
      <dgm:spPr/>
    </dgm:pt>
    <dgm:pt modelId="{D279098E-C907-45B7-846E-C7CB82613766}" type="pres">
      <dgm:prSet presAssocID="{EC3BFB73-2EB1-42F1-BA8D-FB81BCD56677}" presName="rootConnector" presStyleLbl="node2" presStyleIdx="0" presStyleCnt="3"/>
      <dgm:spPr/>
    </dgm:pt>
    <dgm:pt modelId="{729E3DDA-7059-4F71-990E-49177C415C1D}" type="pres">
      <dgm:prSet presAssocID="{EC3BFB73-2EB1-42F1-BA8D-FB81BCD56677}" presName="hierChild4" presStyleCnt="0"/>
      <dgm:spPr/>
    </dgm:pt>
    <dgm:pt modelId="{1215468C-3AEF-47D2-A2DC-7CF20B6677B8}" type="pres">
      <dgm:prSet presAssocID="{EC3BFB73-2EB1-42F1-BA8D-FB81BCD56677}" presName="hierChild5" presStyleCnt="0"/>
      <dgm:spPr/>
    </dgm:pt>
    <dgm:pt modelId="{781A26DE-9531-4075-B42C-AACB3B9CAB81}" type="pres">
      <dgm:prSet presAssocID="{E65B0648-4142-4298-9159-438CCF241014}" presName="Name35" presStyleLbl="parChTrans1D2" presStyleIdx="1" presStyleCnt="3"/>
      <dgm:spPr/>
    </dgm:pt>
    <dgm:pt modelId="{7CB1C929-07FE-44EF-BF9B-EA4C535E626E}" type="pres">
      <dgm:prSet presAssocID="{64901CE4-6E68-4B1B-8367-DC8DE1B53566}" presName="hierRoot2" presStyleCnt="0">
        <dgm:presLayoutVars>
          <dgm:hierBranch/>
        </dgm:presLayoutVars>
      </dgm:prSet>
      <dgm:spPr/>
    </dgm:pt>
    <dgm:pt modelId="{E6D9BB63-59BB-4CEA-81D0-7867784CE8D3}" type="pres">
      <dgm:prSet presAssocID="{64901CE4-6E68-4B1B-8367-DC8DE1B53566}" presName="rootComposite" presStyleCnt="0"/>
      <dgm:spPr/>
    </dgm:pt>
    <dgm:pt modelId="{4AD59F2B-2E10-49BE-8D8B-EB9D0B4A5D55}" type="pres">
      <dgm:prSet presAssocID="{64901CE4-6E68-4B1B-8367-DC8DE1B53566}" presName="rootText" presStyleLbl="node2" presStyleIdx="1" presStyleCnt="3" custScaleX="113935">
        <dgm:presLayoutVars>
          <dgm:chPref val="3"/>
        </dgm:presLayoutVars>
      </dgm:prSet>
      <dgm:spPr/>
    </dgm:pt>
    <dgm:pt modelId="{183B016F-2B4A-4C34-88A7-89DB6F951204}" type="pres">
      <dgm:prSet presAssocID="{64901CE4-6E68-4B1B-8367-DC8DE1B53566}" presName="rootConnector" presStyleLbl="node2" presStyleIdx="1" presStyleCnt="3"/>
      <dgm:spPr/>
    </dgm:pt>
    <dgm:pt modelId="{89AD992D-A331-4867-9C7A-BD52601BC271}" type="pres">
      <dgm:prSet presAssocID="{64901CE4-6E68-4B1B-8367-DC8DE1B53566}" presName="hierChild4" presStyleCnt="0"/>
      <dgm:spPr/>
    </dgm:pt>
    <dgm:pt modelId="{28FC52BD-279C-4816-B803-08FC896085CE}" type="pres">
      <dgm:prSet presAssocID="{64901CE4-6E68-4B1B-8367-DC8DE1B53566}" presName="hierChild5" presStyleCnt="0"/>
      <dgm:spPr/>
    </dgm:pt>
    <dgm:pt modelId="{D8DFE1A0-F16E-4379-96A4-8500DA12C997}" type="pres">
      <dgm:prSet presAssocID="{3F8FFE98-386E-4AC0-B190-CE473C665EE9}" presName="Name35" presStyleLbl="parChTrans1D2" presStyleIdx="2" presStyleCnt="3"/>
      <dgm:spPr/>
    </dgm:pt>
    <dgm:pt modelId="{F3CB90D9-D293-45AE-9E47-17F90C33782D}" type="pres">
      <dgm:prSet presAssocID="{72A960A5-A75F-4D69-A678-ED5944DE9753}" presName="hierRoot2" presStyleCnt="0">
        <dgm:presLayoutVars>
          <dgm:hierBranch/>
        </dgm:presLayoutVars>
      </dgm:prSet>
      <dgm:spPr/>
    </dgm:pt>
    <dgm:pt modelId="{44338A5C-75BC-4F9F-AF19-1F5BAEC53AC1}" type="pres">
      <dgm:prSet presAssocID="{72A960A5-A75F-4D69-A678-ED5944DE9753}" presName="rootComposite" presStyleCnt="0"/>
      <dgm:spPr/>
    </dgm:pt>
    <dgm:pt modelId="{E1A79EC2-A3B1-4874-B8AB-FFCABA91D4EF}" type="pres">
      <dgm:prSet presAssocID="{72A960A5-A75F-4D69-A678-ED5944DE9753}" presName="rootText" presStyleLbl="node2" presStyleIdx="2" presStyleCnt="3" custScaleX="143601">
        <dgm:presLayoutVars>
          <dgm:chPref val="3"/>
        </dgm:presLayoutVars>
      </dgm:prSet>
      <dgm:spPr/>
    </dgm:pt>
    <dgm:pt modelId="{33B978DC-A6E8-4846-B675-B1E9EF2F8513}" type="pres">
      <dgm:prSet presAssocID="{72A960A5-A75F-4D69-A678-ED5944DE9753}" presName="rootConnector" presStyleLbl="node2" presStyleIdx="2" presStyleCnt="3"/>
      <dgm:spPr/>
    </dgm:pt>
    <dgm:pt modelId="{E71E381E-96D8-42E8-AC50-92C548E0E359}" type="pres">
      <dgm:prSet presAssocID="{72A960A5-A75F-4D69-A678-ED5944DE9753}" presName="hierChild4" presStyleCnt="0"/>
      <dgm:spPr/>
    </dgm:pt>
    <dgm:pt modelId="{DB562729-DF74-480D-91BB-AF467A5AF84E}" type="pres">
      <dgm:prSet presAssocID="{72A960A5-A75F-4D69-A678-ED5944DE9753}" presName="hierChild5" presStyleCnt="0"/>
      <dgm:spPr/>
    </dgm:pt>
    <dgm:pt modelId="{E628333E-9CB6-4F29-94B0-59D54A1E8AA7}" type="pres">
      <dgm:prSet presAssocID="{5246B9C2-1EE2-4091-AD03-5324B0ED893E}" presName="hierChild3" presStyleCnt="0"/>
      <dgm:spPr/>
    </dgm:pt>
  </dgm:ptLst>
  <dgm:cxnLst>
    <dgm:cxn modelId="{F9B90009-9BC1-449F-BA90-E79A5912E6CA}" type="presOf" srcId="{3F8FFE98-386E-4AC0-B190-CE473C665EE9}" destId="{D8DFE1A0-F16E-4379-96A4-8500DA12C997}" srcOrd="0" destOrd="0" presId="urn:microsoft.com/office/officeart/2005/8/layout/orgChart1"/>
    <dgm:cxn modelId="{4394AD12-D872-429A-B192-95AEC2A08A26}" type="presOf" srcId="{5246B9C2-1EE2-4091-AD03-5324B0ED893E}" destId="{5001ED34-660B-4793-871C-47C4C2D38600}" srcOrd="1" destOrd="0" presId="urn:microsoft.com/office/officeart/2005/8/layout/orgChart1"/>
    <dgm:cxn modelId="{511A8324-4F31-4B47-8709-BEF7F0EDF0AD}" type="presOf" srcId="{64901CE4-6E68-4B1B-8367-DC8DE1B53566}" destId="{183B016F-2B4A-4C34-88A7-89DB6F951204}" srcOrd="1" destOrd="0" presId="urn:microsoft.com/office/officeart/2005/8/layout/orgChart1"/>
    <dgm:cxn modelId="{589D8125-520C-4D8D-8D22-B5972CBF8B4F}" type="presOf" srcId="{E65B0648-4142-4298-9159-438CCF241014}" destId="{781A26DE-9531-4075-B42C-AACB3B9CAB81}" srcOrd="0" destOrd="0" presId="urn:microsoft.com/office/officeart/2005/8/layout/orgChart1"/>
    <dgm:cxn modelId="{46F60927-CDCE-4566-80AE-B8A8F395E6A9}" srcId="{5246B9C2-1EE2-4091-AD03-5324B0ED893E}" destId="{72A960A5-A75F-4D69-A678-ED5944DE9753}" srcOrd="2" destOrd="0" parTransId="{3F8FFE98-386E-4AC0-B190-CE473C665EE9}" sibTransId="{4E647C27-3EB2-4608-AA1E-4123F5B8884C}"/>
    <dgm:cxn modelId="{D8836036-FE22-4261-8679-B6E85AA69928}" type="presOf" srcId="{EC3BFB73-2EB1-42F1-BA8D-FB81BCD56677}" destId="{500F4AC9-9767-4880-B4E7-7D99032E2637}" srcOrd="0" destOrd="0" presId="urn:microsoft.com/office/officeart/2005/8/layout/orgChart1"/>
    <dgm:cxn modelId="{3973CE3F-D4A4-4AD5-AF43-32DB8335721E}" type="presOf" srcId="{5246B9C2-1EE2-4091-AD03-5324B0ED893E}" destId="{41FD22B0-2ED5-4B83-8565-422594AE5757}" srcOrd="0" destOrd="0" presId="urn:microsoft.com/office/officeart/2005/8/layout/orgChart1"/>
    <dgm:cxn modelId="{EF640643-BE65-4F63-BA43-A02C3DC5CCDB}" type="presOf" srcId="{EC3BFB73-2EB1-42F1-BA8D-FB81BCD56677}" destId="{D279098E-C907-45B7-846E-C7CB82613766}" srcOrd="1" destOrd="0" presId="urn:microsoft.com/office/officeart/2005/8/layout/orgChart1"/>
    <dgm:cxn modelId="{32850E49-EEA1-4991-BB07-A8E7388A267E}" type="presOf" srcId="{4C3CA99B-CDB7-4C30-BF92-91C018728235}" destId="{2C27DBD3-5696-4258-B903-604F1A81059A}" srcOrd="0" destOrd="0" presId="urn:microsoft.com/office/officeart/2005/8/layout/orgChart1"/>
    <dgm:cxn modelId="{2ADA8C6E-067D-4D25-BB3F-9E4D39F6AD73}" type="presOf" srcId="{09DC5BF1-62B7-4C78-A9D0-2401D7BB70F0}" destId="{84957AA7-90BA-45C6-9FDD-18BDB561F700}" srcOrd="0" destOrd="0" presId="urn:microsoft.com/office/officeart/2005/8/layout/orgChart1"/>
    <dgm:cxn modelId="{83AFBA58-990A-45BD-BC43-5A95BC928551}" srcId="{5246B9C2-1EE2-4091-AD03-5324B0ED893E}" destId="{64901CE4-6E68-4B1B-8367-DC8DE1B53566}" srcOrd="1" destOrd="0" parTransId="{E65B0648-4142-4298-9159-438CCF241014}" sibTransId="{B8462D74-6176-4708-93E5-0D2877A18FBA}"/>
    <dgm:cxn modelId="{C2308A88-8BBF-4FCC-9691-AF3B3FB7CD9E}" type="presOf" srcId="{64901CE4-6E68-4B1B-8367-DC8DE1B53566}" destId="{4AD59F2B-2E10-49BE-8D8B-EB9D0B4A5D55}" srcOrd="0" destOrd="0" presId="urn:microsoft.com/office/officeart/2005/8/layout/orgChart1"/>
    <dgm:cxn modelId="{8B83EBA0-CC73-4D27-B7BC-7D8B1CAB45A5}" srcId="{5246B9C2-1EE2-4091-AD03-5324B0ED893E}" destId="{EC3BFB73-2EB1-42F1-BA8D-FB81BCD56677}" srcOrd="0" destOrd="0" parTransId="{4C3CA99B-CDB7-4C30-BF92-91C018728235}" sibTransId="{FFF4741F-1844-4D1D-9688-3FBA37BB03D6}"/>
    <dgm:cxn modelId="{598905AC-EEA9-4B25-93B2-D749094AC7DB}" srcId="{09DC5BF1-62B7-4C78-A9D0-2401D7BB70F0}" destId="{5246B9C2-1EE2-4091-AD03-5324B0ED893E}" srcOrd="0" destOrd="0" parTransId="{29ECC63C-4364-4181-AFEA-3F8C26F4C06B}" sibTransId="{350DBC37-B1AF-4021-ABF2-A4F2152BB64B}"/>
    <dgm:cxn modelId="{FDBD44C8-EF1A-4261-9C73-7A1EB1BBAE01}" type="presOf" srcId="{72A960A5-A75F-4D69-A678-ED5944DE9753}" destId="{E1A79EC2-A3B1-4874-B8AB-FFCABA91D4EF}" srcOrd="0" destOrd="0" presId="urn:microsoft.com/office/officeart/2005/8/layout/orgChart1"/>
    <dgm:cxn modelId="{D74163F8-932F-49AF-8771-E73DE25CFFE4}" type="presOf" srcId="{72A960A5-A75F-4D69-A678-ED5944DE9753}" destId="{33B978DC-A6E8-4846-B675-B1E9EF2F8513}" srcOrd="1" destOrd="0" presId="urn:microsoft.com/office/officeart/2005/8/layout/orgChart1"/>
    <dgm:cxn modelId="{BF9BE513-2490-49B9-974C-A92511D1A140}" type="presParOf" srcId="{84957AA7-90BA-45C6-9FDD-18BDB561F700}" destId="{B44AE3D0-B878-4B3C-B94E-7CEE4839FF10}" srcOrd="0" destOrd="0" presId="urn:microsoft.com/office/officeart/2005/8/layout/orgChart1"/>
    <dgm:cxn modelId="{D25E7570-5B3B-4E9C-934D-477A16956E32}" type="presParOf" srcId="{B44AE3D0-B878-4B3C-B94E-7CEE4839FF10}" destId="{C2A5B13C-C2A3-4372-8FA9-57BC7B2D5367}" srcOrd="0" destOrd="0" presId="urn:microsoft.com/office/officeart/2005/8/layout/orgChart1"/>
    <dgm:cxn modelId="{CD9C99BF-68FC-4510-9B39-72DEB517C302}" type="presParOf" srcId="{C2A5B13C-C2A3-4372-8FA9-57BC7B2D5367}" destId="{41FD22B0-2ED5-4B83-8565-422594AE5757}" srcOrd="0" destOrd="0" presId="urn:microsoft.com/office/officeart/2005/8/layout/orgChart1"/>
    <dgm:cxn modelId="{0120C926-531F-41A0-B6E7-D237F270053E}" type="presParOf" srcId="{C2A5B13C-C2A3-4372-8FA9-57BC7B2D5367}" destId="{5001ED34-660B-4793-871C-47C4C2D38600}" srcOrd="1" destOrd="0" presId="urn:microsoft.com/office/officeart/2005/8/layout/orgChart1"/>
    <dgm:cxn modelId="{F2432380-B7B0-4BFE-95BF-F4DE2F250AA7}" type="presParOf" srcId="{B44AE3D0-B878-4B3C-B94E-7CEE4839FF10}" destId="{127C0F7B-8215-4251-BCBD-CC7B4980A63A}" srcOrd="1" destOrd="0" presId="urn:microsoft.com/office/officeart/2005/8/layout/orgChart1"/>
    <dgm:cxn modelId="{6C764495-6D51-4FF4-AE24-042751259BD3}" type="presParOf" srcId="{127C0F7B-8215-4251-BCBD-CC7B4980A63A}" destId="{2C27DBD3-5696-4258-B903-604F1A81059A}" srcOrd="0" destOrd="0" presId="urn:microsoft.com/office/officeart/2005/8/layout/orgChart1"/>
    <dgm:cxn modelId="{F28C3F9C-39A9-48D5-BD63-D618BE6D44B9}" type="presParOf" srcId="{127C0F7B-8215-4251-BCBD-CC7B4980A63A}" destId="{48EC77C2-9853-4E4F-A6ED-29AEC965F641}" srcOrd="1" destOrd="0" presId="urn:microsoft.com/office/officeart/2005/8/layout/orgChart1"/>
    <dgm:cxn modelId="{C5618249-1D18-4551-B048-123E895106E6}" type="presParOf" srcId="{48EC77C2-9853-4E4F-A6ED-29AEC965F641}" destId="{6FDEADBF-84B2-480A-9228-1CC72EB2F8E7}" srcOrd="0" destOrd="0" presId="urn:microsoft.com/office/officeart/2005/8/layout/orgChart1"/>
    <dgm:cxn modelId="{A4997E53-81E6-47B7-9309-0CD5C5599250}" type="presParOf" srcId="{6FDEADBF-84B2-480A-9228-1CC72EB2F8E7}" destId="{500F4AC9-9767-4880-B4E7-7D99032E2637}" srcOrd="0" destOrd="0" presId="urn:microsoft.com/office/officeart/2005/8/layout/orgChart1"/>
    <dgm:cxn modelId="{F3502392-298D-4CE2-BDEC-E6A10CD21DDA}" type="presParOf" srcId="{6FDEADBF-84B2-480A-9228-1CC72EB2F8E7}" destId="{D279098E-C907-45B7-846E-C7CB82613766}" srcOrd="1" destOrd="0" presId="urn:microsoft.com/office/officeart/2005/8/layout/orgChart1"/>
    <dgm:cxn modelId="{8CB5741B-8392-4C81-937A-24938FF276D1}" type="presParOf" srcId="{48EC77C2-9853-4E4F-A6ED-29AEC965F641}" destId="{729E3DDA-7059-4F71-990E-49177C415C1D}" srcOrd="1" destOrd="0" presId="urn:microsoft.com/office/officeart/2005/8/layout/orgChart1"/>
    <dgm:cxn modelId="{D61A69E7-B1D6-4B69-86F4-DE55D7C89A1A}" type="presParOf" srcId="{48EC77C2-9853-4E4F-A6ED-29AEC965F641}" destId="{1215468C-3AEF-47D2-A2DC-7CF20B6677B8}" srcOrd="2" destOrd="0" presId="urn:microsoft.com/office/officeart/2005/8/layout/orgChart1"/>
    <dgm:cxn modelId="{6479A69A-DC23-49B2-ABA3-5B0223E3D959}" type="presParOf" srcId="{127C0F7B-8215-4251-BCBD-CC7B4980A63A}" destId="{781A26DE-9531-4075-B42C-AACB3B9CAB81}" srcOrd="2" destOrd="0" presId="urn:microsoft.com/office/officeart/2005/8/layout/orgChart1"/>
    <dgm:cxn modelId="{F97F3071-B70E-4897-A3DB-FC251C05F89F}" type="presParOf" srcId="{127C0F7B-8215-4251-BCBD-CC7B4980A63A}" destId="{7CB1C929-07FE-44EF-BF9B-EA4C535E626E}" srcOrd="3" destOrd="0" presId="urn:microsoft.com/office/officeart/2005/8/layout/orgChart1"/>
    <dgm:cxn modelId="{E08A4C74-6A2A-4055-AA1D-F179B88E53C8}" type="presParOf" srcId="{7CB1C929-07FE-44EF-BF9B-EA4C535E626E}" destId="{E6D9BB63-59BB-4CEA-81D0-7867784CE8D3}" srcOrd="0" destOrd="0" presId="urn:microsoft.com/office/officeart/2005/8/layout/orgChart1"/>
    <dgm:cxn modelId="{38A1B2CB-CDA1-4D61-AD46-DD587EA60061}" type="presParOf" srcId="{E6D9BB63-59BB-4CEA-81D0-7867784CE8D3}" destId="{4AD59F2B-2E10-49BE-8D8B-EB9D0B4A5D55}" srcOrd="0" destOrd="0" presId="urn:microsoft.com/office/officeart/2005/8/layout/orgChart1"/>
    <dgm:cxn modelId="{3645F19F-ED0B-4B77-97FC-359C19D25BBE}" type="presParOf" srcId="{E6D9BB63-59BB-4CEA-81D0-7867784CE8D3}" destId="{183B016F-2B4A-4C34-88A7-89DB6F951204}" srcOrd="1" destOrd="0" presId="urn:microsoft.com/office/officeart/2005/8/layout/orgChart1"/>
    <dgm:cxn modelId="{1B90205D-62F6-4735-B39E-2E55129C1E0C}" type="presParOf" srcId="{7CB1C929-07FE-44EF-BF9B-EA4C535E626E}" destId="{89AD992D-A331-4867-9C7A-BD52601BC271}" srcOrd="1" destOrd="0" presId="urn:microsoft.com/office/officeart/2005/8/layout/orgChart1"/>
    <dgm:cxn modelId="{118BC075-743A-46FA-B05B-30227F57BA7B}" type="presParOf" srcId="{7CB1C929-07FE-44EF-BF9B-EA4C535E626E}" destId="{28FC52BD-279C-4816-B803-08FC896085CE}" srcOrd="2" destOrd="0" presId="urn:microsoft.com/office/officeart/2005/8/layout/orgChart1"/>
    <dgm:cxn modelId="{E483810D-821C-449F-A59D-EC65ACB84F66}" type="presParOf" srcId="{127C0F7B-8215-4251-BCBD-CC7B4980A63A}" destId="{D8DFE1A0-F16E-4379-96A4-8500DA12C997}" srcOrd="4" destOrd="0" presId="urn:microsoft.com/office/officeart/2005/8/layout/orgChart1"/>
    <dgm:cxn modelId="{89178B41-E31A-445E-AE3F-453E1D7E6F75}" type="presParOf" srcId="{127C0F7B-8215-4251-BCBD-CC7B4980A63A}" destId="{F3CB90D9-D293-45AE-9E47-17F90C33782D}" srcOrd="5" destOrd="0" presId="urn:microsoft.com/office/officeart/2005/8/layout/orgChart1"/>
    <dgm:cxn modelId="{BA11F023-26F9-40BF-8DB8-A2FF2A497BE6}" type="presParOf" srcId="{F3CB90D9-D293-45AE-9E47-17F90C33782D}" destId="{44338A5C-75BC-4F9F-AF19-1F5BAEC53AC1}" srcOrd="0" destOrd="0" presId="urn:microsoft.com/office/officeart/2005/8/layout/orgChart1"/>
    <dgm:cxn modelId="{BE5D22BF-08B6-412B-91DC-84FD536127AE}" type="presParOf" srcId="{44338A5C-75BC-4F9F-AF19-1F5BAEC53AC1}" destId="{E1A79EC2-A3B1-4874-B8AB-FFCABA91D4EF}" srcOrd="0" destOrd="0" presId="urn:microsoft.com/office/officeart/2005/8/layout/orgChart1"/>
    <dgm:cxn modelId="{BE99360C-A207-4AAF-A2A3-FE30069C5C51}" type="presParOf" srcId="{44338A5C-75BC-4F9F-AF19-1F5BAEC53AC1}" destId="{33B978DC-A6E8-4846-B675-B1E9EF2F8513}" srcOrd="1" destOrd="0" presId="urn:microsoft.com/office/officeart/2005/8/layout/orgChart1"/>
    <dgm:cxn modelId="{4CA5DE25-6970-47B2-8DA3-5792971B648F}" type="presParOf" srcId="{F3CB90D9-D293-45AE-9E47-17F90C33782D}" destId="{E71E381E-96D8-42E8-AC50-92C548E0E359}" srcOrd="1" destOrd="0" presId="urn:microsoft.com/office/officeart/2005/8/layout/orgChart1"/>
    <dgm:cxn modelId="{E7B51F2B-B193-40D8-800D-E8656365A3C5}" type="presParOf" srcId="{F3CB90D9-D293-45AE-9E47-17F90C33782D}" destId="{DB562729-DF74-480D-91BB-AF467A5AF84E}" srcOrd="2" destOrd="0" presId="urn:microsoft.com/office/officeart/2005/8/layout/orgChart1"/>
    <dgm:cxn modelId="{2DD3EDD6-3BD8-4AF5-A7A5-D9503F310259}" type="presParOf" srcId="{B44AE3D0-B878-4B3C-B94E-7CEE4839FF10}" destId="{E628333E-9CB6-4F29-94B0-59D54A1E8A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FE1A0-F16E-4379-96A4-8500DA12C997}">
      <dsp:nvSpPr>
        <dsp:cNvPr id="0" name=""/>
        <dsp:cNvSpPr/>
      </dsp:nvSpPr>
      <dsp:spPr>
        <a:xfrm>
          <a:off x="5430981" y="1028805"/>
          <a:ext cx="2796156" cy="431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94"/>
              </a:lnTo>
              <a:lnTo>
                <a:pt x="2796156" y="215794"/>
              </a:lnTo>
              <a:lnTo>
                <a:pt x="2796156" y="4315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A26DE-9531-4075-B42C-AACB3B9CAB81}">
      <dsp:nvSpPr>
        <dsp:cNvPr id="0" name=""/>
        <dsp:cNvSpPr/>
      </dsp:nvSpPr>
      <dsp:spPr>
        <a:xfrm>
          <a:off x="5149134" y="1028805"/>
          <a:ext cx="281847" cy="431588"/>
        </a:xfrm>
        <a:custGeom>
          <a:avLst/>
          <a:gdLst/>
          <a:ahLst/>
          <a:cxnLst/>
          <a:rect l="0" t="0" r="0" b="0"/>
          <a:pathLst>
            <a:path>
              <a:moveTo>
                <a:pt x="281847" y="0"/>
              </a:moveTo>
              <a:lnTo>
                <a:pt x="281847" y="215794"/>
              </a:lnTo>
              <a:lnTo>
                <a:pt x="0" y="215794"/>
              </a:lnTo>
              <a:lnTo>
                <a:pt x="0" y="4315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7DBD3-5696-4258-B903-604F1A81059A}">
      <dsp:nvSpPr>
        <dsp:cNvPr id="0" name=""/>
        <dsp:cNvSpPr/>
      </dsp:nvSpPr>
      <dsp:spPr>
        <a:xfrm>
          <a:off x="2350635" y="1028805"/>
          <a:ext cx="3080346" cy="432803"/>
        </a:xfrm>
        <a:custGeom>
          <a:avLst/>
          <a:gdLst/>
          <a:ahLst/>
          <a:cxnLst/>
          <a:rect l="0" t="0" r="0" b="0"/>
          <a:pathLst>
            <a:path>
              <a:moveTo>
                <a:pt x="3080346" y="0"/>
              </a:moveTo>
              <a:lnTo>
                <a:pt x="3080346" y="217009"/>
              </a:lnTo>
              <a:lnTo>
                <a:pt x="0" y="217009"/>
              </a:lnTo>
              <a:lnTo>
                <a:pt x="0" y="4328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D22B0-2ED5-4B83-8565-422594AE5757}">
      <dsp:nvSpPr>
        <dsp:cNvPr id="0" name=""/>
        <dsp:cNvSpPr/>
      </dsp:nvSpPr>
      <dsp:spPr>
        <a:xfrm>
          <a:off x="4403391" y="1215"/>
          <a:ext cx="2055181" cy="1027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спирты</a:t>
          </a:r>
          <a:endParaRPr kumimoji="0" lang="ru-RU" altLang="ru-RU" sz="2800" b="1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403391" y="1215"/>
        <a:ext cx="2055181" cy="1027590"/>
      </dsp:txXfrm>
    </dsp:sp>
    <dsp:sp modelId="{500F4AC9-9767-4880-B4E7-7D99032E2637}">
      <dsp:nvSpPr>
        <dsp:cNvPr id="0" name=""/>
        <dsp:cNvSpPr/>
      </dsp:nvSpPr>
      <dsp:spPr>
        <a:xfrm>
          <a:off x="1156852" y="1461609"/>
          <a:ext cx="2387565" cy="102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одноатомные</a:t>
          </a:r>
        </a:p>
      </dsp:txBody>
      <dsp:txXfrm>
        <a:off x="1156852" y="1461609"/>
        <a:ext cx="2387565" cy="1027590"/>
      </dsp:txXfrm>
    </dsp:sp>
    <dsp:sp modelId="{4AD59F2B-2E10-49BE-8D8B-EB9D0B4A5D55}">
      <dsp:nvSpPr>
        <dsp:cNvPr id="0" name=""/>
        <dsp:cNvSpPr/>
      </dsp:nvSpPr>
      <dsp:spPr>
        <a:xfrm>
          <a:off x="3978349" y="1460394"/>
          <a:ext cx="2341570" cy="102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двухатомные</a:t>
          </a:r>
        </a:p>
      </dsp:txBody>
      <dsp:txXfrm>
        <a:off x="3978349" y="1460394"/>
        <a:ext cx="2341570" cy="1027590"/>
      </dsp:txXfrm>
    </dsp:sp>
    <dsp:sp modelId="{E1A79EC2-A3B1-4874-B8AB-FFCABA91D4EF}">
      <dsp:nvSpPr>
        <dsp:cNvPr id="0" name=""/>
        <dsp:cNvSpPr/>
      </dsp:nvSpPr>
      <dsp:spPr>
        <a:xfrm>
          <a:off x="6751507" y="1460394"/>
          <a:ext cx="2951260" cy="102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трехатомные </a:t>
          </a:r>
        </a:p>
      </dsp:txBody>
      <dsp:txXfrm>
        <a:off x="6751507" y="1460394"/>
        <a:ext cx="2951260" cy="1027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40018-4FBF-49ED-BCA0-3D47CAADEE5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DF1F-4D4D-4BDA-B9A4-CD44E7342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8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089FACE-4C4A-43E5-AAAB-73139A8A4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F09B2E-C1AA-46CB-81A6-1C9F980263A2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34819" name="Образ слайда 1">
            <a:extLst>
              <a:ext uri="{FF2B5EF4-FFF2-40B4-BE49-F238E27FC236}">
                <a16:creationId xmlns:a16="http://schemas.microsoft.com/office/drawing/2014/main" id="{8B0817CA-022B-443E-AE4C-9BACE3E98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Заметки 2">
            <a:extLst>
              <a:ext uri="{FF2B5EF4-FFF2-40B4-BE49-F238E27FC236}">
                <a16:creationId xmlns:a16="http://schemas.microsoft.com/office/drawing/2014/main" id="{AEE91D18-20B2-4E65-A90B-084D2FF3B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4821" name="Номер слайда 3">
            <a:extLst>
              <a:ext uri="{FF2B5EF4-FFF2-40B4-BE49-F238E27FC236}">
                <a16:creationId xmlns:a16="http://schemas.microsoft.com/office/drawing/2014/main" id="{6AF9DE66-F1B8-420A-972F-5F9DBE0CD03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4506BCA-9D9C-454B-930C-8ECD75900B5B}" type="slidenum">
              <a:rPr lang="ru-RU" altLang="ru-RU" sz="1200"/>
              <a:pPr algn="r" eaLnBrk="1" hangingPunct="1"/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4386595-4192-4E08-8388-74551AB21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E49B17-FFC7-4278-930C-22A3F4299DBD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35843" name="Образ слайда 1">
            <a:extLst>
              <a:ext uri="{FF2B5EF4-FFF2-40B4-BE49-F238E27FC236}">
                <a16:creationId xmlns:a16="http://schemas.microsoft.com/office/drawing/2014/main" id="{ED7AEB60-5CEC-42C1-AEA3-AB88EAE3C2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Заметки 2">
            <a:extLst>
              <a:ext uri="{FF2B5EF4-FFF2-40B4-BE49-F238E27FC236}">
                <a16:creationId xmlns:a16="http://schemas.microsoft.com/office/drawing/2014/main" id="{506B23DC-BEBD-4B02-B2BD-49FF6606A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5845" name="Номер слайда 3">
            <a:extLst>
              <a:ext uri="{FF2B5EF4-FFF2-40B4-BE49-F238E27FC236}">
                <a16:creationId xmlns:a16="http://schemas.microsoft.com/office/drawing/2014/main" id="{25700765-1257-488D-84B9-90B833F1C4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EF016AD-FFEA-47F7-8CDC-E970C843FC59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9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6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3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0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D130B-88BC-4ECA-A615-92ABE910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88347A-B24D-4DB1-9DF5-ECB323AB3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A66B2-13C5-4955-8C99-3AB1908C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91E98-50AF-4097-A492-07007C1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FD43B-8C8B-4778-B40B-5EE7DA0B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2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3111C-E87F-4B2B-9051-319FC4B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322FF0-8A3B-4B19-B682-6B240E1F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7820-89C9-4945-A9A3-56B83783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4964B-E2C2-4677-8274-8CBFC91B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4C228-36AA-4153-A0A1-54E5E8E9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90C190-E603-40B0-93F2-6F69FB371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32E86A-B302-4C30-B10C-EFED0829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030CE-B361-45E9-874E-09D117FD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91251-723E-4BB0-B11E-63F114EE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61C2E-8FC2-4270-9FE4-31AFBCAA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B6613-0E30-4A82-BE24-362955C6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20FF7-FD90-4F74-9B0E-982ADCB5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02DCB-CEF5-4189-8E39-34B33764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B36A4-A266-4BA2-998A-5DEE6C51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996E8-E323-46C4-8F34-5CC08182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5AFAE-8240-45A9-ADD2-C0603096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F2BA7-07FB-4807-BEF8-C939D189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9CEEA3-087E-4D68-B8D8-E1BA6505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E42A5-CAB6-4DC6-BBE2-23E96FF0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B32F3-7AE9-40F6-A794-EF64C54C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58998-1E8D-4E57-875F-AACA32E1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0B7C3-8A14-44A1-A8F7-3A24902C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52A6C2-E01F-4886-9162-CFF74927C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FD9E4D-22FB-42C2-8D4E-B5CA09C6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770908-4F79-4AE0-A90D-37B0416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74394-2207-40AE-BD70-32FE684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9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3541-CA65-4AE9-9B94-87F8D628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1D2FF-443F-4FE2-A041-5B174DFB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F32DB-1057-487F-A0ED-57A61AB9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25501B-4DC1-4880-B0F4-7E2741C1C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FC50A1-90DA-4D46-87A2-BB359CF98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47C47A-D410-479B-AED6-968871D6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17E35C-1071-4590-BF15-32DCE49D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E0E153-E139-4612-95C6-D918619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FC9CD-700F-4CF1-B158-E81B7D6A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0E0D09-B84F-4DAC-B57F-79EDF833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727A82-9A2F-489F-9577-06F6D13F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E4CAB-4F98-4DE7-BD38-9F87D88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0020EE-65F7-4D60-8D88-44B238B8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27DF2E-35D7-4D80-BC61-E589B62C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5DE610-817C-4A73-A466-82937C4D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A2494-38F3-45EE-AE4F-DDC7190F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9B80E-0BF4-4974-8521-145C2968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BC096-281A-456D-8690-BEE653801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99457-9322-47F4-AEE7-D1A1CD9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3ACE1-CA2B-4B27-B942-EE0BDD73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0AA1F-CEB2-4A21-AA44-C9A68BD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1B954-55E3-4041-8F89-DC92FB16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6E5392-84DA-4811-8793-C4F4E0A38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2658B-469D-4961-98DB-6009B48FE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FBAED-B17D-4C82-9D1F-01EBD5DB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CC499F-31B2-469A-8C65-427B3D5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1AF99-AFC8-4F64-A5FD-678389DA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6EF30-1A3B-4C00-B3FC-87CE80AF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D2826-C551-4944-B61D-3D7D6F54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C62E0-A094-40B0-921A-55F5C1B21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E898-A6F9-4026-A65A-678C618EF4A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DFBCB-3A19-4C35-A0BB-54FDCE052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E6F36-A359-4E48-AA62-0FDD37DA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3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200"/>
            <a:ext cx="12192000" cy="21082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417327"/>
            <a:ext cx="10515600" cy="1221158"/>
          </a:xfrm>
          <a:prstGeom prst="rect">
            <a:avLst/>
          </a:prstGeom>
        </p:spPr>
        <p:txBody>
          <a:bodyPr vert="horz" wrap="square" lIns="0" tIns="30153" rIns="0" bIns="0" rtlCol="0" anchor="ctr">
            <a:spAutoFit/>
          </a:bodyPr>
          <a:lstStyle/>
          <a:p>
            <a:pPr marL="26221">
              <a:spcBef>
                <a:spcPts val="234"/>
              </a:spcBef>
            </a:pPr>
            <a:r>
              <a:rPr lang="ru-RU" sz="8597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sz="85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C83CFF-531F-47C0-AFA7-69387DB83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04" y="3422712"/>
            <a:ext cx="10334426" cy="185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Номенклатура, изомерия и получение одноатомных предельных спиртов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8206" y="2650616"/>
            <a:ext cx="10098912" cy="542087"/>
          </a:xfrm>
          <a:prstGeom prst="rect">
            <a:avLst/>
          </a:prstGeom>
        </p:spPr>
        <p:txBody>
          <a:bodyPr vert="horz" wrap="square" lIns="0" tIns="28844" rIns="0" bIns="0" rtlCol="0">
            <a:spAutoFit/>
          </a:bodyPr>
          <a:lstStyle/>
          <a:p>
            <a:pPr marL="38021">
              <a:lnSpc>
                <a:spcPts val="4037"/>
              </a:lnSpc>
              <a:spcBef>
                <a:spcPts val="227"/>
              </a:spcBef>
            </a:pPr>
            <a:r>
              <a:rPr lang="ru-RU" sz="40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урока</a:t>
            </a:r>
            <a:r>
              <a:rPr lang="uz-Latn-UZ" sz="40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661710" y="2583267"/>
            <a:ext cx="710603" cy="23469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grpSp>
        <p:nvGrpSpPr>
          <p:cNvPr id="7" name="object 7"/>
          <p:cNvGrpSpPr/>
          <p:nvPr/>
        </p:nvGrpSpPr>
        <p:grpSpPr>
          <a:xfrm>
            <a:off x="9702629" y="550166"/>
            <a:ext cx="2333858" cy="1246833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7871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871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02628" y="799605"/>
            <a:ext cx="2333857" cy="648649"/>
          </a:xfrm>
          <a:prstGeom prst="rect">
            <a:avLst/>
          </a:prstGeom>
        </p:spPr>
        <p:txBody>
          <a:bodyPr vert="horz" wrap="square" lIns="0" tIns="32776" rIns="0" bIns="0" rtlCol="0">
            <a:spAutoFit/>
          </a:bodyPr>
          <a:lstStyle/>
          <a:p>
            <a:pPr>
              <a:spcBef>
                <a:spcPts val="258"/>
              </a:spcBef>
            </a:pPr>
            <a:r>
              <a:rPr lang="uz-Latn-UZ" sz="4000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4000" b="1" spc="21" dirty="0">
                <a:solidFill>
                  <a:srgbClr val="FEFEFE"/>
                </a:solidFill>
                <a:latin typeface="Arial"/>
                <a:cs typeface="Arial"/>
              </a:rPr>
              <a:t>-класс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398" y="4742307"/>
            <a:ext cx="2739602" cy="2108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26021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900" b="1" dirty="0">
                <a:solidFill>
                  <a:schemeClr val="bg1"/>
                </a:solidFill>
                <a:cs typeface="Arial" pitchFamily="34" charset="0"/>
              </a:rPr>
              <a:t>Способы получения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12A611-2295-4E60-8C3E-CE068898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861" y="5265752"/>
            <a:ext cx="1610139" cy="15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B800A8-0A3C-4FE8-9FEE-786BF5B8EF08}"/>
              </a:ext>
            </a:extLst>
          </p:cNvPr>
          <p:cNvSpPr txBox="1"/>
          <p:nvPr/>
        </p:nvSpPr>
        <p:spPr>
          <a:xfrm>
            <a:off x="342666" y="1333901"/>
            <a:ext cx="11532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Гидролиз сложных эфиров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242D88-92E8-4429-A344-739B32204FBB}"/>
              </a:ext>
            </a:extLst>
          </p:cNvPr>
          <p:cNvSpPr/>
          <p:nvPr/>
        </p:nvSpPr>
        <p:spPr>
          <a:xfrm>
            <a:off x="564944" y="3258542"/>
            <a:ext cx="10729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-C-O-C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HOH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COOH +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BBB294-25AD-4B06-A830-027D44023F0E}"/>
              </a:ext>
            </a:extLst>
          </p:cNvPr>
          <p:cNvCxnSpPr/>
          <p:nvPr/>
        </p:nvCxnSpPr>
        <p:spPr>
          <a:xfrm>
            <a:off x="5359709" y="3541430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09FA6F-B7BC-4B0E-B58F-AB821DF6E874}"/>
              </a:ext>
            </a:extLst>
          </p:cNvPr>
          <p:cNvSpPr/>
          <p:nvPr/>
        </p:nvSpPr>
        <p:spPr>
          <a:xfrm>
            <a:off x="5265748" y="3012773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B233C-9677-4F71-B2FF-3BAF22569D55}"/>
              </a:ext>
            </a:extLst>
          </p:cNvPr>
          <p:cNvSpPr txBox="1"/>
          <p:nvPr/>
        </p:nvSpPr>
        <p:spPr>
          <a:xfrm>
            <a:off x="618242" y="4169013"/>
            <a:ext cx="283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Этилацетат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13AEF-2952-4645-B888-9E9B9C38AC04}"/>
              </a:ext>
            </a:extLst>
          </p:cNvPr>
          <p:cNvSpPr txBox="1"/>
          <p:nvPr/>
        </p:nvSpPr>
        <p:spPr>
          <a:xfrm>
            <a:off x="6814698" y="4050779"/>
            <a:ext cx="2831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Уксусная кислота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8F024-E550-4F0E-B537-60B0B6A589DC}"/>
              </a:ext>
            </a:extLst>
          </p:cNvPr>
          <p:cNvSpPr txBox="1"/>
          <p:nvPr/>
        </p:nvSpPr>
        <p:spPr>
          <a:xfrm>
            <a:off x="9525555" y="4150642"/>
            <a:ext cx="283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Этанол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2EFE3E5-0470-4E31-8590-0BEE13A36992}"/>
              </a:ext>
            </a:extLst>
          </p:cNvPr>
          <p:cNvCxnSpPr/>
          <p:nvPr/>
        </p:nvCxnSpPr>
        <p:spPr>
          <a:xfrm flipH="1">
            <a:off x="1789572" y="3059263"/>
            <a:ext cx="132522" cy="261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2E1E22C-FA47-437A-8F57-AA6488697E3C}"/>
              </a:ext>
            </a:extLst>
          </p:cNvPr>
          <p:cNvCxnSpPr>
            <a:cxnSpLocks/>
          </p:cNvCxnSpPr>
          <p:nvPr/>
        </p:nvCxnSpPr>
        <p:spPr>
          <a:xfrm flipH="1">
            <a:off x="1948519" y="3150282"/>
            <a:ext cx="93961" cy="208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09ACE5D-DEEB-493A-89FD-42F2162713EA}"/>
              </a:ext>
            </a:extLst>
          </p:cNvPr>
          <p:cNvSpPr/>
          <p:nvPr/>
        </p:nvSpPr>
        <p:spPr>
          <a:xfrm>
            <a:off x="1890455" y="2583405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8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900" b="1" dirty="0">
                <a:solidFill>
                  <a:schemeClr val="bg1"/>
                </a:solidFill>
                <a:cs typeface="Arial" pitchFamily="34" charset="0"/>
              </a:rPr>
              <a:t>Способы получения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753" y="5002696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B94FDF-6E5F-47FA-AFC4-051DC4865BB4}"/>
              </a:ext>
            </a:extLst>
          </p:cNvPr>
          <p:cNvSpPr/>
          <p:nvPr/>
        </p:nvSpPr>
        <p:spPr>
          <a:xfrm>
            <a:off x="119269" y="1214564"/>
            <a:ext cx="10800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водного раствора щелочи на </a:t>
            </a:r>
            <a:r>
              <a:rPr lang="ru-RU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галогеналканы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3AEFFF-1291-4135-8FF7-8BBA78095537}"/>
              </a:ext>
            </a:extLst>
          </p:cNvPr>
          <p:cNvSpPr/>
          <p:nvPr/>
        </p:nvSpPr>
        <p:spPr>
          <a:xfrm>
            <a:off x="967815" y="2956992"/>
            <a:ext cx="10972394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CHBr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KOH (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вод.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       CHOH  +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KBr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588A9B9-7449-438E-9187-02E4833CB7FE}"/>
              </a:ext>
            </a:extLst>
          </p:cNvPr>
          <p:cNvCxnSpPr/>
          <p:nvPr/>
        </p:nvCxnSpPr>
        <p:spPr>
          <a:xfrm>
            <a:off x="6255027" y="4005750"/>
            <a:ext cx="1258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C82FA97-8CB0-4CE9-90FF-715A0C804676}"/>
              </a:ext>
            </a:extLst>
          </p:cNvPr>
          <p:cNvCxnSpPr/>
          <p:nvPr/>
        </p:nvCxnSpPr>
        <p:spPr>
          <a:xfrm>
            <a:off x="1921565" y="3578087"/>
            <a:ext cx="251792" cy="145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4A9FD26-35F8-4DD3-A6CE-43EC9F3F63B1}"/>
              </a:ext>
            </a:extLst>
          </p:cNvPr>
          <p:cNvCxnSpPr/>
          <p:nvPr/>
        </p:nvCxnSpPr>
        <p:spPr>
          <a:xfrm flipH="1">
            <a:off x="1932585" y="4240696"/>
            <a:ext cx="229752" cy="159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042F364-0FD2-47A0-BA34-7874D33936D2}"/>
              </a:ext>
            </a:extLst>
          </p:cNvPr>
          <p:cNvCxnSpPr>
            <a:cxnSpLocks/>
          </p:cNvCxnSpPr>
          <p:nvPr/>
        </p:nvCxnSpPr>
        <p:spPr>
          <a:xfrm>
            <a:off x="7606747" y="3587172"/>
            <a:ext cx="121503" cy="159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7F61FEB-D985-4F9B-B5E5-7550F64B45FB}"/>
              </a:ext>
            </a:extLst>
          </p:cNvPr>
          <p:cNvCxnSpPr/>
          <p:nvPr/>
        </p:nvCxnSpPr>
        <p:spPr>
          <a:xfrm flipH="1">
            <a:off x="7633252" y="4240696"/>
            <a:ext cx="121503" cy="159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2F3CE9-D2D2-4FBC-92BA-6607E245B92F}"/>
              </a:ext>
            </a:extLst>
          </p:cNvPr>
          <p:cNvSpPr txBox="1"/>
          <p:nvPr/>
        </p:nvSpPr>
        <p:spPr>
          <a:xfrm>
            <a:off x="119269" y="5147873"/>
            <a:ext cx="319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2-бромпропан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40C3BE-A59F-4C42-AD3C-FF80E3B4500C}"/>
              </a:ext>
            </a:extLst>
          </p:cNvPr>
          <p:cNvSpPr txBox="1"/>
          <p:nvPr/>
        </p:nvSpPr>
        <p:spPr>
          <a:xfrm>
            <a:off x="6772210" y="5140963"/>
            <a:ext cx="319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Пропанол-2</a:t>
            </a:r>
          </a:p>
        </p:txBody>
      </p:sp>
    </p:spTree>
    <p:extLst>
      <p:ext uri="{BB962C8B-B14F-4D97-AF65-F5344CB8AC3E}">
        <p14:creationId xmlns:p14="http://schemas.microsoft.com/office/powerpoint/2010/main" val="122315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900" b="1" dirty="0">
                <a:solidFill>
                  <a:schemeClr val="bg1"/>
                </a:solidFill>
                <a:cs typeface="Arial" pitchFamily="34" charset="0"/>
              </a:rPr>
              <a:t>Способы получения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26622-747E-463B-9D82-C004376D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006153" y="5380383"/>
            <a:ext cx="2198690" cy="147761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BF785C-5A75-49B6-94B8-EFBB67033064}"/>
              </a:ext>
            </a:extLst>
          </p:cNvPr>
          <p:cNvSpPr/>
          <p:nvPr/>
        </p:nvSpPr>
        <p:spPr>
          <a:xfrm>
            <a:off x="158619" y="1257868"/>
            <a:ext cx="12391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Гидратация этиленовых углеводородов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16A069-99D7-4E68-B97B-131130E4DA21}"/>
              </a:ext>
            </a:extLst>
          </p:cNvPr>
          <p:cNvSpPr/>
          <p:nvPr/>
        </p:nvSpPr>
        <p:spPr>
          <a:xfrm>
            <a:off x="954701" y="2362898"/>
            <a:ext cx="9732151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CH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H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CH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AD6F8A8-A405-4DFA-96FB-3FD1B5BDB004}"/>
              </a:ext>
            </a:extLst>
          </p:cNvPr>
          <p:cNvCxnSpPr/>
          <p:nvPr/>
        </p:nvCxnSpPr>
        <p:spPr>
          <a:xfrm>
            <a:off x="6025699" y="2753556"/>
            <a:ext cx="954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2FF5B9-BB02-4E12-ABE6-F8407C330AE2}"/>
              </a:ext>
            </a:extLst>
          </p:cNvPr>
          <p:cNvSpPr txBox="1"/>
          <p:nvPr/>
        </p:nvSpPr>
        <p:spPr>
          <a:xfrm>
            <a:off x="1479641" y="3412367"/>
            <a:ext cx="2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этилен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E0048-1B89-4471-B72F-25AB52C0AF56}"/>
              </a:ext>
            </a:extLst>
          </p:cNvPr>
          <p:cNvSpPr txBox="1"/>
          <p:nvPr/>
        </p:nvSpPr>
        <p:spPr>
          <a:xfrm>
            <a:off x="7683711" y="3356614"/>
            <a:ext cx="342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Этиловый спирт</a:t>
            </a:r>
          </a:p>
        </p:txBody>
      </p:sp>
    </p:spTree>
    <p:extLst>
      <p:ext uri="{BB962C8B-B14F-4D97-AF65-F5344CB8AC3E}">
        <p14:creationId xmlns:p14="http://schemas.microsoft.com/office/powerpoint/2010/main" val="329148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900" b="1" dirty="0">
                <a:solidFill>
                  <a:schemeClr val="bg1"/>
                </a:solidFill>
                <a:cs typeface="Arial" pitchFamily="34" charset="0"/>
              </a:rPr>
              <a:t>Способы получения 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F1234D-0103-42D4-BB43-79E7112AD670}"/>
              </a:ext>
            </a:extLst>
          </p:cNvPr>
          <p:cNvSpPr/>
          <p:nvPr/>
        </p:nvSpPr>
        <p:spPr>
          <a:xfrm>
            <a:off x="185123" y="1229104"/>
            <a:ext cx="11847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buFont typeface="+mj-lt"/>
              <a:buAutoNum type="arabicPeriod" startAt="4"/>
            </a:pP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промышленности метанол получают из синтез-газа (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CO+2H</a:t>
            </a:r>
            <a:r>
              <a:rPr lang="en-US" sz="3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 протекает при высокой температуре, давлении и с использованием катализатора.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137434-BD58-4AE5-B50F-107E3AA78AAA}"/>
              </a:ext>
            </a:extLst>
          </p:cNvPr>
          <p:cNvSpPr/>
          <p:nvPr/>
        </p:nvSpPr>
        <p:spPr>
          <a:xfrm>
            <a:off x="2494495" y="3497752"/>
            <a:ext cx="5734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CO+2H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CH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0FD5121-C616-465D-819D-DE481667B092}"/>
              </a:ext>
            </a:extLst>
          </p:cNvPr>
          <p:cNvCxnSpPr/>
          <p:nvPr/>
        </p:nvCxnSpPr>
        <p:spPr>
          <a:xfrm>
            <a:off x="5020966" y="3909516"/>
            <a:ext cx="980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478EFF-B36F-4EC3-9A08-D1383F9873BE}"/>
              </a:ext>
            </a:extLst>
          </p:cNvPr>
          <p:cNvSpPr/>
          <p:nvPr/>
        </p:nvSpPr>
        <p:spPr>
          <a:xfrm>
            <a:off x="4945229" y="3335092"/>
            <a:ext cx="980661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P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028B4B-7DF1-45E3-BD7B-C6771A1C9F33}"/>
              </a:ext>
            </a:extLst>
          </p:cNvPr>
          <p:cNvSpPr/>
          <p:nvPr/>
        </p:nvSpPr>
        <p:spPr>
          <a:xfrm>
            <a:off x="359494" y="4429853"/>
            <a:ext cx="7141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5. Спиртовое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брожение глюкозы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984D024-BCBD-4553-A30D-1ED8AA4A70F2}"/>
                  </a:ext>
                </a:extLst>
              </p:cNvPr>
              <p:cNvSpPr/>
              <p:nvPr/>
            </p:nvSpPr>
            <p:spPr>
              <a:xfrm>
                <a:off x="894487" y="5070630"/>
                <a:ext cx="9233618" cy="1029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ru-RU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ферменты</m:t>
                            </m:r>
                          </m:e>
                        </m:groupChr>
                      </m:e>
                    </m:box>
                  </m:oMath>
                </a14:m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2С</a:t>
                </a:r>
                <a:r>
                  <a:rPr lang="ru-RU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OH</a:t>
                </a:r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ru-RU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984D024-BCBD-4553-A30D-1ED8AA4A7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87" y="5070630"/>
                <a:ext cx="9233618" cy="1029193"/>
              </a:xfrm>
              <a:prstGeom prst="rect">
                <a:avLst/>
              </a:prstGeom>
              <a:blipFill>
                <a:blip r:embed="rId2"/>
                <a:stretch>
                  <a:fillRect l="-2708" r="-1783" b="-26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9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A81B5F-0114-424B-9330-CABD0402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723" y="5176821"/>
            <a:ext cx="1570382" cy="1552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C4CFCB-4361-4848-ABBC-80E610B3EBD5}"/>
              </a:ext>
            </a:extLst>
          </p:cNvPr>
          <p:cNvSpPr txBox="1"/>
          <p:nvPr/>
        </p:nvSpPr>
        <p:spPr>
          <a:xfrm>
            <a:off x="265043" y="1232451"/>
            <a:ext cx="12046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формулу предельного одноатомного спирта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6F8252-2B75-4400-98E8-85934FB3FD5B}"/>
              </a:ext>
            </a:extLst>
          </p:cNvPr>
          <p:cNvSpPr/>
          <p:nvPr/>
        </p:nvSpPr>
        <p:spPr>
          <a:xfrm>
            <a:off x="887896" y="2756415"/>
            <a:ext cx="6096000" cy="2420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2n-2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D16065-75EC-47F7-AA9D-A5FDC6567951}"/>
              </a:ext>
            </a:extLst>
          </p:cNvPr>
          <p:cNvSpPr/>
          <p:nvPr/>
        </p:nvSpPr>
        <p:spPr>
          <a:xfrm>
            <a:off x="5275903" y="3245392"/>
            <a:ext cx="3127779" cy="6420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9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7A639-8763-45E5-8646-D7D1AAAFAAC7}"/>
              </a:ext>
            </a:extLst>
          </p:cNvPr>
          <p:cNvSpPr txBox="1"/>
          <p:nvPr/>
        </p:nvSpPr>
        <p:spPr>
          <a:xfrm>
            <a:off x="291547" y="1316630"/>
            <a:ext cx="11476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Найдите гомолог метанола среди указанных веществ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40D93A-6427-411A-A978-5E14024673C8}"/>
              </a:ext>
            </a:extLst>
          </p:cNvPr>
          <p:cNvSpPr/>
          <p:nvPr/>
        </p:nvSpPr>
        <p:spPr>
          <a:xfrm>
            <a:off x="485728" y="2730276"/>
            <a:ext cx="6096000" cy="2420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indent="-74295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F7E030-0CEC-4E84-849B-87E9E210763B}"/>
              </a:ext>
            </a:extLst>
          </p:cNvPr>
          <p:cNvSpPr/>
          <p:nvPr/>
        </p:nvSpPr>
        <p:spPr>
          <a:xfrm>
            <a:off x="5301891" y="3107982"/>
            <a:ext cx="3041217" cy="6420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8317"/>
            <a:ext cx="12192000" cy="11212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JEE Advanced 2019 Books for Physics, Chemistry &amp; Math |askIITians"/>
          <p:cNvSpPr>
            <a:spLocks noChangeAspect="1" noChangeArrowheads="1"/>
          </p:cNvSpPr>
          <p:nvPr/>
        </p:nvSpPr>
        <p:spPr bwMode="auto">
          <a:xfrm>
            <a:off x="295702" y="-141130"/>
            <a:ext cx="297769" cy="2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331" tIns="44665" rIns="89331" bIns="44665" numCol="1" anchor="t" anchorCtr="0" compatLnSpc="1">
            <a:prstTxWarp prst="textNoShape">
              <a:avLst/>
            </a:prstTxWarp>
          </a:bodyPr>
          <a:lstStyle/>
          <a:p>
            <a:endParaRPr lang="ru-RU" sz="175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36039-7B7C-4793-9EDF-75FF740498BA}"/>
              </a:ext>
            </a:extLst>
          </p:cNvPr>
          <p:cNvSpPr txBox="1"/>
          <p:nvPr/>
        </p:nvSpPr>
        <p:spPr>
          <a:xfrm>
            <a:off x="150961" y="1262417"/>
            <a:ext cx="11590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Прочитайте §20 </a:t>
            </a:r>
          </a:p>
          <a:p>
            <a:pPr algn="ctr"/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и выполните № 4,5,7,8 на стр. 80-81 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829F337-7FC2-49E8-8BF3-D42BA9738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164" y="290710"/>
            <a:ext cx="11771671" cy="588669"/>
          </a:xfrm>
          <a:prstGeom prst="rect">
            <a:avLst/>
          </a:prstGeom>
        </p:spPr>
        <p:txBody>
          <a:bodyPr vert="horz" wrap="square" lIns="0" tIns="34336" rIns="0" bIns="0" rtlCol="0" anchor="ctr">
            <a:spAutoFit/>
          </a:bodyPr>
          <a:lstStyle/>
          <a:p>
            <a:pPr marL="26411" algn="ctr">
              <a:spcBef>
                <a:spcPts val="271"/>
              </a:spcBef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решения: 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Спирты — Википедия">
            <a:extLst>
              <a:ext uri="{FF2B5EF4-FFF2-40B4-BE49-F238E27FC236}">
                <a16:creationId xmlns:a16="http://schemas.microsoft.com/office/drawing/2014/main" id="{16093FDE-23FB-462C-92B5-A1E9BDD6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9" y="3039409"/>
            <a:ext cx="3604875" cy="32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3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-101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5400" b="1" dirty="0">
                <a:solidFill>
                  <a:schemeClr val="bg1"/>
                </a:solidFill>
                <a:cs typeface="Arial" panose="020B0604020202020204" pitchFamily="34" charset="0"/>
              </a:rPr>
              <a:t>Спирты</a:t>
            </a:r>
            <a:endParaRPr 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8DC904F0-37F2-4935-B259-F9B07354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603" y="4969565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0A67B3-410A-45F6-86AB-8FB1C43A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27273"/>
            <a:ext cx="117356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cs typeface="Arial" panose="020B0604020202020204" pitchFamily="34" charset="0"/>
              </a:rPr>
              <a:t>Спиртами называются органические вещества, молекулы которых содержат одну или несколько гидроксильных групп –ОН, соединенных с углеводородным радикалом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pic>
        <p:nvPicPr>
          <p:cNvPr id="9" name="Picture 7" descr="Алканолы">
            <a:extLst>
              <a:ext uri="{FF2B5EF4-FFF2-40B4-BE49-F238E27FC236}">
                <a16:creationId xmlns:a16="http://schemas.microsoft.com/office/drawing/2014/main" id="{1C81F59D-B443-4DE8-9EE2-F0362AD5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7922" r="74170" b="85989"/>
          <a:stretch>
            <a:fillRect/>
          </a:stretch>
        </p:blipFill>
        <p:spPr bwMode="auto">
          <a:xfrm>
            <a:off x="3300740" y="4935708"/>
            <a:ext cx="4248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Алканолы">
            <a:extLst>
              <a:ext uri="{FF2B5EF4-FFF2-40B4-BE49-F238E27FC236}">
                <a16:creationId xmlns:a16="http://schemas.microsoft.com/office/drawing/2014/main" id="{BA007032-2262-4404-BF5B-D89EF9464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7922" r="64725" b="85989"/>
          <a:stretch>
            <a:fillRect/>
          </a:stretch>
        </p:blipFill>
        <p:spPr bwMode="auto">
          <a:xfrm>
            <a:off x="7548890" y="4955296"/>
            <a:ext cx="15843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Алканолы">
            <a:extLst>
              <a:ext uri="{FF2B5EF4-FFF2-40B4-BE49-F238E27FC236}">
                <a16:creationId xmlns:a16="http://schemas.microsoft.com/office/drawing/2014/main" id="{73148487-9F74-43F3-97B0-900E3D27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4908" r="79092" b="78894"/>
          <a:stretch>
            <a:fillRect/>
          </a:stretch>
        </p:blipFill>
        <p:spPr bwMode="auto">
          <a:xfrm>
            <a:off x="4669165" y="3547708"/>
            <a:ext cx="2879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54E7F62-D86C-4357-9DE6-44BBF4B1A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00873" y="1095128"/>
            <a:ext cx="1009112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числу  гидроксильных групп: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26ACB7-26AF-4FAC-ACE1-3A4C97B06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110719"/>
              </p:ext>
            </p:extLst>
          </p:nvPr>
        </p:nvGraphicFramePr>
        <p:xfrm>
          <a:off x="1058692" y="1676732"/>
          <a:ext cx="10861964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42" name="Rectangle 14">
            <a:extLst>
              <a:ext uri="{FF2B5EF4-FFF2-40B4-BE49-F238E27FC236}">
                <a16:creationId xmlns:a16="http://schemas.microsoft.com/office/drawing/2014/main" id="{22049E32-3BB0-4B09-8D01-3A191ED0C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070" y="4351771"/>
            <a:ext cx="19598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</a:rPr>
              <a:t>СН</a:t>
            </a:r>
            <a:r>
              <a:rPr lang="ru-RU" altLang="ru-RU" sz="2800" b="1" baseline="-25000" dirty="0">
                <a:latin typeface="Times New Roman" panose="02020603050405020304" pitchFamily="18" charset="0"/>
              </a:rPr>
              <a:t>3</a:t>
            </a:r>
            <a:r>
              <a:rPr lang="ru-RU" altLang="ru-RU" sz="2800" b="1" dirty="0">
                <a:latin typeface="Times New Roman" panose="02020603050405020304" pitchFamily="18" charset="0"/>
              </a:rPr>
              <a:t> – ОН</a:t>
            </a:r>
          </a:p>
          <a:p>
            <a:endParaRPr lang="ru-RU" altLang="ru-RU" sz="2800" b="1" dirty="0">
              <a:latin typeface="Times New Roman" panose="02020603050405020304" pitchFamily="18" charset="0"/>
            </a:endParaRP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Метанол</a:t>
            </a:r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DE350DA4-9D67-47DE-AF7E-BC77884D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845" y="4217496"/>
            <a:ext cx="37505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2800" b="1" dirty="0">
                <a:latin typeface="Times New Roman" panose="02020603050405020304" pitchFamily="18" charset="0"/>
              </a:rPr>
              <a:t>     СН2 – СН – СН2</a:t>
            </a:r>
          </a:p>
          <a:p>
            <a:pPr algn="r"/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         ОН    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ОН</a:t>
            </a:r>
            <a:r>
              <a:rPr lang="ru-RU" altLang="ru-RU" sz="2800" b="1" dirty="0">
                <a:latin typeface="Times New Roman" panose="02020603050405020304" pitchFamily="18" charset="0"/>
              </a:rPr>
              <a:t>    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ОН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28AFCA77-4A28-4E8B-A561-C28CAACF7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473" y="46529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F50D97A5-3521-42FB-9EBA-31567DE6E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8567" y="47222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4EFB8BDF-A273-4423-8911-65907A782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5901" y="46529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551" name="Rectangle 23">
            <a:extLst>
              <a:ext uri="{FF2B5EF4-FFF2-40B4-BE49-F238E27FC236}">
                <a16:creationId xmlns:a16="http://schemas.microsoft.com/office/drawing/2014/main" id="{3A11F0A3-CF6F-445C-A7BA-C6AD66E2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142" y="4217497"/>
            <a:ext cx="28110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</a:rPr>
              <a:t>   СН2 – СН2</a:t>
            </a:r>
          </a:p>
          <a:p>
            <a:pPr algn="r"/>
            <a:endParaRPr lang="ru-RU" altLang="ru-RU" sz="2800" b="1" dirty="0">
              <a:latin typeface="Times New Roman" panose="02020603050405020304" pitchFamily="18" charset="0"/>
            </a:endParaRP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    ОН    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ОН</a:t>
            </a: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r"/>
            <a:r>
              <a:rPr lang="ru-RU" altLang="ru-RU" sz="2800" b="1" dirty="0">
                <a:latin typeface="Times New Roman" panose="02020603050405020304" pitchFamily="18" charset="0"/>
              </a:rPr>
              <a:t>Этиленгликоль</a:t>
            </a:r>
          </a:p>
          <a:p>
            <a:pPr algn="ctr"/>
            <a:r>
              <a:rPr lang="ru-RU" altLang="ru-RU" sz="2800" b="1" dirty="0" err="1">
                <a:latin typeface="Times New Roman" panose="02020603050405020304" pitchFamily="18" charset="0"/>
              </a:rPr>
              <a:t>Этандиол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22552" name="Line 24">
            <a:extLst>
              <a:ext uri="{FF2B5EF4-FFF2-40B4-BE49-F238E27FC236}">
                <a16:creationId xmlns:a16="http://schemas.microsoft.com/office/drawing/2014/main" id="{0523BCF9-FC56-413F-A03E-73AA548D0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2672" y="4722238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553" name="Line 25">
            <a:extLst>
              <a:ext uri="{FF2B5EF4-FFF2-40B4-BE49-F238E27FC236}">
                <a16:creationId xmlns:a16="http://schemas.microsoft.com/office/drawing/2014/main" id="{144FC2B7-2D16-432C-A40D-31F77DD24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076" y="4710546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Заголовок 1048622">
            <a:extLst>
              <a:ext uri="{FF2B5EF4-FFF2-40B4-BE49-F238E27FC236}">
                <a16:creationId xmlns:a16="http://schemas.microsoft.com/office/drawing/2014/main" id="{72E6B5C9-8CBE-410C-97D8-0DCDC4377C75}"/>
              </a:ext>
            </a:extLst>
          </p:cNvPr>
          <p:cNvSpPr txBox="1">
            <a:spLocks/>
          </p:cNvSpPr>
          <p:nvPr/>
        </p:nvSpPr>
        <p:spPr bwMode="auto">
          <a:xfrm>
            <a:off x="0" y="-32092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5400" b="1" dirty="0">
                <a:solidFill>
                  <a:schemeClr val="bg1"/>
                </a:solidFill>
                <a:cs typeface="Arial" panose="020B0604020202020204" pitchFamily="34" charset="0"/>
              </a:rPr>
              <a:t>Классификация спиртов</a:t>
            </a:r>
            <a:endParaRPr 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1D488A-A74A-4C3C-9DF6-199E5BC4899B}"/>
              </a:ext>
            </a:extLst>
          </p:cNvPr>
          <p:cNvSpPr/>
          <p:nvPr/>
        </p:nvSpPr>
        <p:spPr>
          <a:xfrm>
            <a:off x="6705600" y="56188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Глицерин</a:t>
            </a:r>
          </a:p>
          <a:p>
            <a:pPr algn="ctr"/>
            <a:r>
              <a:rPr lang="ru-RU" altLang="ru-RU" sz="2400" b="1" dirty="0" err="1">
                <a:latin typeface="Times New Roman" panose="02020603050405020304" pitchFamily="18" charset="0"/>
              </a:rPr>
              <a:t>Пропантриол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2" grpId="0">
        <p:bldAsOne/>
      </p:bldGraphic>
      <p:bldP spid="22543" grpId="0"/>
      <p:bldP spid="2255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48622">
            <a:extLst>
              <a:ext uri="{FF2B5EF4-FFF2-40B4-BE49-F238E27FC236}">
                <a16:creationId xmlns:a16="http://schemas.microsoft.com/office/drawing/2014/main" id="{7899C392-4960-4DAB-A226-341231444D63}"/>
              </a:ext>
            </a:extLst>
          </p:cNvPr>
          <p:cNvSpPr txBox="1">
            <a:spLocks/>
          </p:cNvSpPr>
          <p:nvPr/>
        </p:nvSpPr>
        <p:spPr bwMode="auto">
          <a:xfrm>
            <a:off x="-101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положению гидроксильной группы: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16" descr="Классификация спиртов | Химия онлайн">
            <a:extLst>
              <a:ext uri="{FF2B5EF4-FFF2-40B4-BE49-F238E27FC236}">
                <a16:creationId xmlns:a16="http://schemas.microsoft.com/office/drawing/2014/main" id="{EC21E27C-B549-4816-B814-DA5FD221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0" y="1527885"/>
            <a:ext cx="11629040" cy="38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178" y="2477551"/>
            <a:ext cx="2705455" cy="1141149"/>
          </a:xfrm>
          <a:prstGeom prst="rect">
            <a:avLst/>
          </a:prstGeom>
          <a:solidFill>
            <a:srgbClr val="FFD24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40000" tIns="240000" rIns="240000" bIns="240000">
            <a:spAutoFit/>
          </a:bodyPr>
          <a:lstStyle/>
          <a:p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</a:rPr>
              <a:t>Общая формула </a:t>
            </a: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133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133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33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133" baseline="-25000" dirty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26" y="2476728"/>
            <a:ext cx="306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Одноатомный спирт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3048" y="2467110"/>
            <a:ext cx="26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спирта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826" y="5207319"/>
            <a:ext cx="2649697" cy="95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8367" y="3352800"/>
            <a:ext cx="8356189" cy="0"/>
          </a:xfrm>
          <a:prstGeom prst="line">
            <a:avLst/>
          </a:prstGeom>
          <a:ln>
            <a:solidFill>
              <a:srgbClr val="785AB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8367" y="4368800"/>
            <a:ext cx="8356189" cy="0"/>
          </a:xfrm>
          <a:prstGeom prst="line">
            <a:avLst/>
          </a:prstGeom>
          <a:ln>
            <a:solidFill>
              <a:srgbClr val="785AB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8367" y="5385913"/>
            <a:ext cx="8356189" cy="11587"/>
          </a:xfrm>
          <a:prstGeom prst="line">
            <a:avLst/>
          </a:prstGeom>
          <a:ln>
            <a:solidFill>
              <a:srgbClr val="785AB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9826" y="3133609"/>
            <a:ext cx="1317990" cy="93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3018" y="3437474"/>
            <a:ext cx="286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Метанол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(метиловый спирт)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8367" y="4221219"/>
            <a:ext cx="1444626" cy="93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33018" y="4455097"/>
            <a:ext cx="264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Этанол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(этиловый спирт)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33018" y="5408922"/>
            <a:ext cx="3031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Пропанол-1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пропиловый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спирт)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367" y="1169690"/>
            <a:ext cx="11235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Названия насыщенных одноатомных спиртов образуются от названий соответствующих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алканов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добавлением суффикса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367" y="3570809"/>
            <a:ext cx="300755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(СН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33018" y="3396437"/>
            <a:ext cx="3113416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Бутанол-1</a:t>
            </a:r>
          </a:p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(бутиловый спирт)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367" y="4619243"/>
            <a:ext cx="300755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(СН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85" y="4429245"/>
            <a:ext cx="3023135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Пентанол-1</a:t>
            </a:r>
          </a:p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(амиловый спирт)</a:t>
            </a:r>
          </a:p>
        </p:txBody>
      </p:sp>
      <p:sp>
        <p:nvSpPr>
          <p:cNvPr id="23" name="Заголовок 1048622">
            <a:extLst>
              <a:ext uri="{FF2B5EF4-FFF2-40B4-BE49-F238E27FC236}">
                <a16:creationId xmlns:a16="http://schemas.microsoft.com/office/drawing/2014/main" id="{9E624D61-EA04-4119-A650-6ACEF6BE5737}"/>
              </a:ext>
            </a:extLst>
          </p:cNvPr>
          <p:cNvSpPr txBox="1">
            <a:spLocks/>
          </p:cNvSpPr>
          <p:nvPr/>
        </p:nvSpPr>
        <p:spPr bwMode="auto">
          <a:xfrm>
            <a:off x="-101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5400" b="1" dirty="0">
                <a:solidFill>
                  <a:schemeClr val="bg1"/>
                </a:solidFill>
                <a:cs typeface="Arial" panose="020B0604020202020204" pitchFamily="34" charset="0"/>
              </a:rPr>
              <a:t>Гомологический ряд</a:t>
            </a:r>
          </a:p>
        </p:txBody>
      </p:sp>
    </p:spTree>
    <p:extLst>
      <p:ext uri="{BB962C8B-B14F-4D97-AF65-F5344CB8AC3E}">
        <p14:creationId xmlns:p14="http://schemas.microsoft.com/office/powerpoint/2010/main" val="42713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9" grpId="1"/>
      <p:bldP spid="21" grpId="0"/>
      <p:bldP spid="21" grpId="1"/>
      <p:bldP spid="33" grpId="0"/>
      <p:bldP spid="33" grpId="1"/>
      <p:bldP spid="35" grpId="0"/>
      <p:bldP spid="35" grpId="1"/>
      <p:bldP spid="37" grpId="0"/>
      <p:bldP spid="10" grpId="0"/>
      <p:bldP spid="13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367" y="1508414"/>
            <a:ext cx="11235267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Нумерацию углеродных атомов начинают с того конца, ближе к которому расположена </a:t>
            </a:r>
            <a:r>
              <a:rPr lang="ru-RU" sz="2667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гидроксильная группа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367" y="2690550"/>
            <a:ext cx="11235267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Названия спиртов образуются добавлением суффикса </a:t>
            </a:r>
            <a:r>
              <a:rPr lang="ru-RU" sz="2667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667" dirty="0" err="1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667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к названию </a:t>
            </a:r>
            <a:r>
              <a:rPr lang="ru-RU" sz="2667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</a:t>
            </a:r>
            <a:r>
              <a:rPr lang="ru-RU" sz="2667" dirty="0" err="1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алкана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67" y="3870735"/>
            <a:ext cx="1123526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Затем цифрой указывают </a:t>
            </a:r>
            <a:r>
              <a:rPr lang="ru-RU" sz="2667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гидроксильной группы.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9752" y="4718355"/>
            <a:ext cx="431881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5184" y="4708098"/>
            <a:ext cx="3906096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– СН – СН</a:t>
            </a:r>
            <a:r>
              <a:rPr lang="ru-RU" sz="266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</a:p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|                                                                              </a:t>
            </a:r>
          </a:p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                    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1698" y="5900900"/>
            <a:ext cx="179286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67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Бутанол-1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85421" y="5900900"/>
            <a:ext cx="179286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67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Бутанол-2</a:t>
            </a:r>
          </a:p>
        </p:txBody>
      </p:sp>
      <p:sp>
        <p:nvSpPr>
          <p:cNvPr id="11" name="Заголовок 1048622">
            <a:extLst>
              <a:ext uri="{FF2B5EF4-FFF2-40B4-BE49-F238E27FC236}">
                <a16:creationId xmlns:a16="http://schemas.microsoft.com/office/drawing/2014/main" id="{3FE42843-3DEA-4062-946C-5DA2C4B5189E}"/>
              </a:ext>
            </a:extLst>
          </p:cNvPr>
          <p:cNvSpPr txBox="1">
            <a:spLocks/>
          </p:cNvSpPr>
          <p:nvPr/>
        </p:nvSpPr>
        <p:spPr bwMode="auto">
          <a:xfrm>
            <a:off x="-101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5400" b="1" dirty="0">
                <a:solidFill>
                  <a:schemeClr val="bg1"/>
                </a:solidFill>
                <a:cs typeface="Arial" panose="020B0604020202020204" pitchFamily="34" charset="0"/>
              </a:rPr>
              <a:t>Номенклатура спиртов</a:t>
            </a:r>
          </a:p>
        </p:txBody>
      </p:sp>
    </p:spTree>
    <p:extLst>
      <p:ext uri="{BB962C8B-B14F-4D97-AF65-F5344CB8AC3E}">
        <p14:creationId xmlns:p14="http://schemas.microsoft.com/office/powerpoint/2010/main" val="2827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9443" y="1534717"/>
            <a:ext cx="4593124" cy="1137465"/>
          </a:xfrm>
          <a:prstGeom prst="rect">
            <a:avLst/>
          </a:prstGeom>
          <a:ln w="19050" cmpd="sng">
            <a:solidFill>
              <a:srgbClr val="785AB4"/>
            </a:solidFill>
          </a:ln>
        </p:spPr>
        <p:txBody>
          <a:bodyPr wrap="none" lIns="480000" tIns="360000" rIns="480000" bIns="36000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Структурная изомерия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365" y="3319348"/>
            <a:ext cx="4080000" cy="1645235"/>
          </a:xfrm>
          <a:prstGeom prst="rect">
            <a:avLst/>
          </a:prstGeom>
          <a:ln w="19050">
            <a:solidFill>
              <a:srgbClr val="785AB4"/>
            </a:solidFill>
          </a:ln>
        </p:spPr>
        <p:txBody>
          <a:bodyPr wrap="none" lIns="480000" tIns="360000" rIns="480000" bIns="360000">
            <a:noAutofit/>
          </a:bodyPr>
          <a:lstStyle/>
          <a:p>
            <a:pPr algn="ctr"/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33633" y="3319347"/>
            <a:ext cx="4080000" cy="1645236"/>
          </a:xfrm>
          <a:prstGeom prst="rect">
            <a:avLst/>
          </a:prstGeom>
          <a:ln w="19050">
            <a:solidFill>
              <a:srgbClr val="785AB4"/>
            </a:solidFill>
          </a:ln>
        </p:spPr>
        <p:txBody>
          <a:bodyPr wrap="none" lIns="480000" tIns="360000" rIns="480000" bIns="360000">
            <a:noAutofit/>
          </a:bodyPr>
          <a:lstStyle/>
          <a:p>
            <a:pPr algn="ctr"/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Скругленная соединительная линия 20"/>
          <p:cNvCxnSpPr>
            <a:stCxn id="4" idx="1"/>
            <a:endCxn id="18" idx="0"/>
          </p:cNvCxnSpPr>
          <p:nvPr/>
        </p:nvCxnSpPr>
        <p:spPr>
          <a:xfrm rot="10800000" flipV="1">
            <a:off x="2518365" y="2103450"/>
            <a:ext cx="1281078" cy="1215898"/>
          </a:xfrm>
          <a:prstGeom prst="curvedConnector2">
            <a:avLst/>
          </a:prstGeom>
          <a:ln>
            <a:solidFill>
              <a:srgbClr val="785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4" idx="3"/>
            <a:endCxn id="19" idx="0"/>
          </p:cNvCxnSpPr>
          <p:nvPr/>
        </p:nvCxnSpPr>
        <p:spPr>
          <a:xfrm>
            <a:off x="8392567" y="2103450"/>
            <a:ext cx="1281066" cy="1215897"/>
          </a:xfrm>
          <a:prstGeom prst="curvedConnector2">
            <a:avLst/>
          </a:prstGeom>
          <a:ln>
            <a:solidFill>
              <a:srgbClr val="785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91270" y="3587964"/>
            <a:ext cx="2654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Углеродного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скелета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11445" y="3341741"/>
            <a:ext cx="3124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Положения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гидроксильной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5026" y="5726695"/>
            <a:ext cx="761992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Для метанола и этанола изомеры </a:t>
            </a:r>
            <a:r>
              <a:rPr lang="ru-RU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Заголовок 1048622">
            <a:extLst>
              <a:ext uri="{FF2B5EF4-FFF2-40B4-BE49-F238E27FC236}">
                <a16:creationId xmlns:a16="http://schemas.microsoft.com/office/drawing/2014/main" id="{00AB9CBD-F163-4162-8BD9-168DD5DDB040}"/>
              </a:ext>
            </a:extLst>
          </p:cNvPr>
          <p:cNvSpPr txBox="1">
            <a:spLocks/>
          </p:cNvSpPr>
          <p:nvPr/>
        </p:nvSpPr>
        <p:spPr bwMode="auto">
          <a:xfrm>
            <a:off x="-101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5400" b="1" dirty="0">
                <a:solidFill>
                  <a:schemeClr val="bg1"/>
                </a:solidFill>
                <a:cs typeface="Arial" panose="020B0604020202020204" pitchFamily="34" charset="0"/>
              </a:rPr>
              <a:t>Изомерия спиртов</a:t>
            </a:r>
          </a:p>
        </p:txBody>
      </p:sp>
    </p:spTree>
    <p:extLst>
      <p:ext uri="{BB962C8B-B14F-4D97-AF65-F5344CB8AC3E}">
        <p14:creationId xmlns:p14="http://schemas.microsoft.com/office/powerpoint/2010/main" val="15727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967560" y="1369864"/>
            <a:ext cx="1903845" cy="977130"/>
          </a:xfrm>
          <a:prstGeom prst="rect">
            <a:avLst/>
          </a:prstGeom>
          <a:solidFill>
            <a:srgbClr val="FFD24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40000" tIns="240000" rIns="240000" bIns="24000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367" y="2487673"/>
            <a:ext cx="5029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Изомерия углеродного скелета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68" y="3419752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6038" y="4672029"/>
            <a:ext cx="300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СН –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1632" y="3865449"/>
            <a:ext cx="163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Бутанол-1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367" y="5863909"/>
            <a:ext cx="2960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2-метилпропанол-1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20164" y="2397726"/>
            <a:ext cx="38186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Изомерия положения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гидроксильной группы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74622" y="3419751"/>
            <a:ext cx="3521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СН –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           |	                              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ОН                           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63654" y="3137024"/>
            <a:ext cx="2503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|                                      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 – СН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|	                                                         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1" y="4452146"/>
            <a:ext cx="1716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Бутанол-2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25551" y="5371466"/>
            <a:ext cx="2960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2-метилпропанол-2</a:t>
            </a:r>
          </a:p>
        </p:txBody>
      </p:sp>
      <p:sp>
        <p:nvSpPr>
          <p:cNvPr id="16" name="Заголовок 1048622">
            <a:extLst>
              <a:ext uri="{FF2B5EF4-FFF2-40B4-BE49-F238E27FC236}">
                <a16:creationId xmlns:a16="http://schemas.microsoft.com/office/drawing/2014/main" id="{5314D8D5-37B7-4236-B4BC-96D5651470D7}"/>
              </a:ext>
            </a:extLst>
          </p:cNvPr>
          <p:cNvSpPr txBox="1">
            <a:spLocks/>
          </p:cNvSpPr>
          <p:nvPr/>
        </p:nvSpPr>
        <p:spPr bwMode="auto">
          <a:xfrm>
            <a:off x="-101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5400" b="1" dirty="0">
                <a:solidFill>
                  <a:schemeClr val="bg1"/>
                </a:solidFill>
                <a:cs typeface="Arial" panose="020B0604020202020204" pitchFamily="34" charset="0"/>
              </a:rPr>
              <a:t>Изомерия спиртов</a:t>
            </a:r>
          </a:p>
        </p:txBody>
      </p:sp>
    </p:spTree>
    <p:extLst>
      <p:ext uri="{BB962C8B-B14F-4D97-AF65-F5344CB8AC3E}">
        <p14:creationId xmlns:p14="http://schemas.microsoft.com/office/powerpoint/2010/main" val="39068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7" grpId="0"/>
      <p:bldP spid="8" grpId="0"/>
      <p:bldP spid="10" grpId="0"/>
      <p:bldP spid="26" grpId="0"/>
      <p:bldP spid="11" grpId="0"/>
      <p:bldP spid="1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048622">
            <a:extLst>
              <a:ext uri="{FF2B5EF4-FFF2-40B4-BE49-F238E27FC236}">
                <a16:creationId xmlns:a16="http://schemas.microsoft.com/office/drawing/2014/main" id="{5314D8D5-37B7-4236-B4BC-96D5651470D7}"/>
              </a:ext>
            </a:extLst>
          </p:cNvPr>
          <p:cNvSpPr txBox="1">
            <a:spLocks/>
          </p:cNvSpPr>
          <p:nvPr/>
        </p:nvSpPr>
        <p:spPr bwMode="auto">
          <a:xfrm>
            <a:off x="-101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5400" b="1" dirty="0">
                <a:solidFill>
                  <a:schemeClr val="bg1"/>
                </a:solidFill>
                <a:cs typeface="Arial" panose="020B0604020202020204" pitchFamily="34" charset="0"/>
              </a:rPr>
              <a:t>Изомерия спиртов</a:t>
            </a:r>
          </a:p>
        </p:txBody>
      </p:sp>
      <p:pic>
        <p:nvPicPr>
          <p:cNvPr id="11266" name="Picture 2" descr="6. Сколько изомерных спиртов и простых эфиров отвечают общей формуле С3Н8O?  Напишите их структурные формулы.">
            <a:extLst>
              <a:ext uri="{FF2B5EF4-FFF2-40B4-BE49-F238E27FC236}">
                <a16:creationId xmlns:a16="http://schemas.microsoft.com/office/drawing/2014/main" id="{CBB4CBDA-A5E8-48A9-B027-C9A526A79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15458" r="8955"/>
          <a:stretch/>
        </p:blipFill>
        <p:spPr bwMode="auto">
          <a:xfrm>
            <a:off x="1521363" y="3429000"/>
            <a:ext cx="9865895" cy="26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F19FE7-EE12-4F5F-A17D-308FEADF373D}"/>
              </a:ext>
            </a:extLst>
          </p:cNvPr>
          <p:cNvSpPr/>
          <p:nvPr/>
        </p:nvSpPr>
        <p:spPr>
          <a:xfrm>
            <a:off x="4823181" y="1282614"/>
            <a:ext cx="2860987" cy="1100241"/>
          </a:xfrm>
          <a:prstGeom prst="rect">
            <a:avLst/>
          </a:prstGeom>
          <a:solidFill>
            <a:srgbClr val="FFD24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40000" tIns="240000" rIns="240000" bIns="24000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35087F1-4F6C-430D-A374-21DDCBE0C774}"/>
              </a:ext>
            </a:extLst>
          </p:cNvPr>
          <p:cNvSpPr/>
          <p:nvPr/>
        </p:nvSpPr>
        <p:spPr>
          <a:xfrm>
            <a:off x="3478985" y="2382855"/>
            <a:ext cx="5232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Межклассовая изомерия</a:t>
            </a:r>
          </a:p>
        </p:txBody>
      </p:sp>
    </p:spTree>
    <p:extLst>
      <p:ext uri="{BB962C8B-B14F-4D97-AF65-F5344CB8AC3E}">
        <p14:creationId xmlns:p14="http://schemas.microsoft.com/office/powerpoint/2010/main" val="3680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456</Words>
  <Application>Microsoft Office PowerPoint</Application>
  <PresentationFormat>Широкоэкранный</PresentationFormat>
  <Paragraphs>148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Tw Cen MT</vt:lpstr>
      <vt:lpstr>Тема Office</vt:lpstr>
      <vt:lpstr>Химия</vt:lpstr>
      <vt:lpstr>Спирты</vt:lpstr>
      <vt:lpstr>По числу  гидроксильных групп: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получения</vt:lpstr>
      <vt:lpstr>Способы получения  </vt:lpstr>
      <vt:lpstr>Способы получения </vt:lpstr>
      <vt:lpstr>Способы получения  </vt:lpstr>
      <vt:lpstr>Закрепление </vt:lpstr>
      <vt:lpstr>Закрепление </vt:lpstr>
      <vt:lpstr>Задание для самостоятельного решения: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ASUS</dc:creator>
  <cp:lastModifiedBy>LENOVO</cp:lastModifiedBy>
  <cp:revision>40</cp:revision>
  <dcterms:created xsi:type="dcterms:W3CDTF">2020-11-08T01:49:16Z</dcterms:created>
  <dcterms:modified xsi:type="dcterms:W3CDTF">2021-01-21T13:54:03Z</dcterms:modified>
</cp:coreProperties>
</file>