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73" r:id="rId2"/>
    <p:sldId id="257" r:id="rId3"/>
    <p:sldId id="323" r:id="rId4"/>
    <p:sldId id="324" r:id="rId5"/>
    <p:sldId id="325" r:id="rId6"/>
    <p:sldId id="328" r:id="rId7"/>
    <p:sldId id="329" r:id="rId8"/>
    <p:sldId id="330" r:id="rId9"/>
    <p:sldId id="326" r:id="rId10"/>
    <p:sldId id="331" r:id="rId11"/>
    <p:sldId id="332" r:id="rId12"/>
    <p:sldId id="274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16" d="100"/>
          <a:sy n="216" d="100"/>
        </p:scale>
        <p:origin x="822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B5FAD-CC35-425E-8250-CAD7FB8089D9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71C51-CA87-432F-946F-9AD700D70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/>
          <a:srcRect l="17847" r="17847"/>
          <a:stretch>
            <a:fillRect/>
          </a:stretch>
        </p:blipFill>
        <p:spPr>
          <a:xfrm>
            <a:off x="4546247" y="1982465"/>
            <a:ext cx="1025512" cy="1074539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25446" y="1406401"/>
            <a:ext cx="4214842" cy="813999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lnSpc>
                <a:spcPts val="1954"/>
              </a:lnSpc>
              <a:spcBef>
                <a:spcPts val="110"/>
              </a:spcBef>
            </a:pPr>
            <a:r>
              <a:rPr lang="ru-RU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ИСПОЛЬЗОВАНИЕ </a:t>
            </a:r>
            <a:r>
              <a:rPr lang="ru-RU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ГРУПП </a:t>
            </a:r>
            <a:r>
              <a:rPr lang="en-US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РАДИОКНОПОК В </a:t>
            </a:r>
            <a:r>
              <a:rPr lang="ru-RU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ПРИЛОЖЕНИИ</a:t>
            </a:r>
            <a:endParaRPr lang="ru-RU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18407">
              <a:lnSpc>
                <a:spcPts val="1954"/>
              </a:lnSpc>
              <a:spcBef>
                <a:spcPts val="110"/>
              </a:spcBef>
            </a:pPr>
            <a:endParaRPr lang="ru-RU" sz="2400" b="1" spc="5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40288" y="249525"/>
            <a:ext cx="428627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10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3241" y="122770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1133"/>
          </a:p>
        </p:txBody>
      </p:sp>
      <p:sp>
        <p:nvSpPr>
          <p:cNvPr id="26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3241" y="2111800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 r="25090" b="14955"/>
          <a:stretch>
            <a:fillRect/>
          </a:stretch>
        </p:blipFill>
        <p:spPr bwMode="auto">
          <a:xfrm>
            <a:off x="311132" y="280933"/>
            <a:ext cx="4643470" cy="296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239694" y="902345"/>
            <a:ext cx="310008" cy="1892661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 dirty="0" err="1"/>
              <a:t>Вы</a:t>
            </a:r>
            <a:r>
              <a:rPr spc="-45" dirty="0"/>
              <a:t> </a:t>
            </a:r>
            <a:r>
              <a:rPr lang="ru-RU" spc="5" dirty="0" smtClean="0"/>
              <a:t>узна</a:t>
            </a:r>
            <a:r>
              <a:rPr lang="ru-RU" spc="5" dirty="0" smtClean="0"/>
              <a:t>ли</a:t>
            </a:r>
            <a:r>
              <a:rPr spc="5" dirty="0" smtClean="0"/>
              <a:t>:</a:t>
            </a:r>
            <a:endParaRPr spc="5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22660" y="758329"/>
            <a:ext cx="4572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При помощи какого объекта вводятся флажки в приложение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9710" y="1757149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При помощи какого свойства проверяется установка флажков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4668" y="2408243"/>
            <a:ext cx="45005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Где описываются глобальные переменные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89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1026" name="Picture 2" descr="D:\сьемки\рисунок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408111"/>
            <a:ext cx="1751543" cy="16382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39694" y="908045"/>
            <a:ext cx="3382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Создайте приложение для проведения тестового задания.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239694" y="902345"/>
            <a:ext cx="310008" cy="1892661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узнаете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22660" y="758329"/>
            <a:ext cx="4572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При помощи какого объекта вводятся флажки в приложение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9710" y="1757149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При помощи какого свойства проверяется установка флажков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4668" y="2408243"/>
            <a:ext cx="45005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Где описываются глобальные переменные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693731"/>
            <a:ext cx="5072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Delphi 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объект флажка называется 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CheckBox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(Проверяемая ячейка).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1408111"/>
            <a:ext cx="39417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Основным свойством объекта </a:t>
            </a:r>
            <a:r>
              <a:rPr lang="en-US" b="1" baseline="-250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CheckBox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является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Checked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(установлен), оно принимает два значения: истина и ложь. Ещё одним его свойством является знакомый нам из предыдущих объектов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Caption.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Заголовок. С его помощью рядом с флажком можно расположить короткие записи о нём.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39694" y="550855"/>
            <a:ext cx="52149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Часто приходится выбирать один вариант из нескольких. Например, при вступительных экзаменах в высшее учебное заведение. В каждом тестовом вопросе имеется четыре варианта ответов, из которых только один можно выбрать как правильный.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Из четырёх типов форматирования абзаца данных в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Word: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выравнивание слева, справа, посередине и с обеих сторон, только один можно применять к абзацу.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Выбор одного из них приводит к отмене всех остальных. Подобные примеры можно привести и из других сфер.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11132" y="836607"/>
            <a:ext cx="5000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Выбор одного варианта из нескольких выполнялся в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Pascal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при помощи оператора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Case.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Delphi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существует несколько таких способов, один из которых называется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RadioGroup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(группа </a:t>
            </a:r>
            <a:r>
              <a:rPr lang="ru-RU" baseline="-25000" dirty="0" err="1" smtClean="0">
                <a:latin typeface="Arial" pitchFamily="34" charset="0"/>
                <a:cs typeface="Arial" pitchFamily="34" charset="0"/>
              </a:rPr>
              <a:t>радиокнопок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). Этот объект управления расположен в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стандартной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вкладке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панели объектов третьим справа: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r="15528" b="48973"/>
          <a:stretch>
            <a:fillRect/>
          </a:stretch>
        </p:blipFill>
        <p:spPr bwMode="auto">
          <a:xfrm>
            <a:off x="168256" y="622292"/>
            <a:ext cx="5214974" cy="1771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68256" y="765169"/>
            <a:ext cx="550072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Чтобы узнать, как работать с этим объектом, помещаем его в окно приложений. Одним из основных его свойств является не встречавшийся ранее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Items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(вариант). Выбираем двойным щелчком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Object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err="1" smtClean="0">
                <a:latin typeface="Arial" pitchFamily="34" charset="0"/>
                <a:cs typeface="Arial" pitchFamily="34" charset="0"/>
              </a:rPr>
              <a:t>lnspektor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это свойство. При этом на экране появится его диалоговое окно. Туда можно ввести список названий вариантов кнопок радио. В него вводим четыре варианта названий, каждый с новой строки. Пусть это будет математика, физика, химия, информатика. Вид диалогового окна показан ниже.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11132" y="765169"/>
            <a:ext cx="5000660" cy="964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Ещё одним важным свойством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RadioGroup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является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Itemlndex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(индекс варианта), в котором сохраняется номер выбранного варианта. Если ни один вариант не выбран, значение этого свойства будет равно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25446" y="1122359"/>
            <a:ext cx="4714908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Одно из свойств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RadioGroup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именуется как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Columns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(столбцы). Это свойство показывает количество столбцов для размещения вариантов группы кнопок радио.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</TotalTime>
  <Words>405</Words>
  <Application>Microsoft Office PowerPoint</Application>
  <PresentationFormat>Произвольный</PresentationFormat>
  <Paragraphs>41</Paragraphs>
  <Slides>12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  Информатика  и ИТ</vt:lpstr>
      <vt:lpstr>Вы узнаете: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Вы узнали:</vt:lpstr>
      <vt:lpstr>Задание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162</cp:revision>
  <dcterms:created xsi:type="dcterms:W3CDTF">2020-04-13T08:05:16Z</dcterms:created>
  <dcterms:modified xsi:type="dcterms:W3CDTF">2021-02-19T04:51:12Z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