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3" r:id="rId2"/>
    <p:sldId id="257" r:id="rId3"/>
    <p:sldId id="311" r:id="rId4"/>
    <p:sldId id="313" r:id="rId5"/>
    <p:sldId id="314" r:id="rId6"/>
    <p:sldId id="316" r:id="rId7"/>
    <p:sldId id="322" r:id="rId8"/>
    <p:sldId id="324" r:id="rId9"/>
    <p:sldId id="323" r:id="rId10"/>
    <p:sldId id="326" r:id="rId11"/>
    <p:sldId id="325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6" r:id="rId20"/>
    <p:sldId id="274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B5FAD-CC35-425E-8250-CAD7FB8089D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1C51-CA87-432F-946F-9AD700D70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71C51-CA87-432F-946F-9AD700D70F3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610844" y="1908177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25446" y="1050921"/>
            <a:ext cx="4929222" cy="53988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400" b="1" spc="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Ввод данных в приложение</a:t>
            </a:r>
            <a:endParaRPr lang="ru-RU" sz="2400" b="1" spc="5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818" y="1050921"/>
            <a:ext cx="344044" cy="4286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6818" y="1622425"/>
            <a:ext cx="344044" cy="500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r="53142" b="4749"/>
          <a:stretch>
            <a:fillRect/>
          </a:stretch>
        </p:blipFill>
        <p:spPr bwMode="auto">
          <a:xfrm>
            <a:off x="96818" y="0"/>
            <a:ext cx="4214842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4008" y="693731"/>
            <a:ext cx="4786346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Если значение данного свойства установить как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True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(Истина), пользователь не сможет ввести в него данные. Но приложение может изменять в нём данные. 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отличие от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Label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объект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вставлен в рамку и введённые в него данные смотрятся лучше. 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Если мы хотим использовать его для вывода данных, то необходимо, чтобы эти данные не были изменены пользователем.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4008" y="791429"/>
            <a:ext cx="47863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Еще одним свойством объекта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MaxLength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 его помощью можно ограничить длину вводимого в строку текста. 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Например, если в поле необходимо ввести год рождения ученика, нужно, чтобы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MaxLength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равнялся 4, что предохранит от ошибки ввода других данных.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1132" y="622293"/>
            <a:ext cx="48577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Важным свойством объекта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Font,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 помощью которого можно установить шрифт, размер шрифта, цвет и ещё ряд других параметров шрифта текста, вводимого в поле.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Это свойство есть и у других объектов, например у объекта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Form. </a:t>
            </a:r>
            <a:endParaRPr lang="ru-RU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Если мы установим шрифт для окна приложения, он окажет воздействие на все объекты окна приложения. Для предотвращения этого необходимо значение свойства объекта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ParentFont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(шрифт родителей) окна приложения перевести с Истины на Ложь.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1132" y="693731"/>
            <a:ext cx="4929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Одним полезным логическим свойством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является </a:t>
            </a:r>
            <a:r>
              <a:rPr lang="en-US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AutoSize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(автоматический выбор размера), который обеспечивает увеличение размера поля по мере увеличения вводимого текста. Если при вводе нужно, чтобы объекты рядом с полем не перекрывались, необходимо значение данного свойства изменить с Истины на Ложь.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9694" y="622293"/>
            <a:ext cx="5286412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Если поле ввода предназначено для ввода пароля пользователя для того, чтобы другие не видели вводимый, нужно заменить пароль, он заменяется другим знаком, например В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эта возможность тоже существует.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Его свойство </a:t>
            </a:r>
            <a:r>
              <a:rPr lang="en-US" sz="2000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PasswordChar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82570" y="693731"/>
            <a:ext cx="4929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Пример :создадим приложение приветствия пользователя. Пусть пользователь в приложении введёт своё имя и общий для всех пароль: “12345”.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Вставим в его окно два 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Label,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три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Edit,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Button.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Изменим их свойства в Инспекторе объекта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(Object Inspector)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 следующем порядке: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 l="17528" t="48462" r="55138" b="31693"/>
          <a:stretch>
            <a:fillRect/>
          </a:stretch>
        </p:blipFill>
        <p:spPr bwMode="auto">
          <a:xfrm>
            <a:off x="311132" y="765169"/>
            <a:ext cx="472562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l="11723" t="27529" r="29306" b="45540"/>
          <a:stretch>
            <a:fillRect/>
          </a:stretch>
        </p:blipFill>
        <p:spPr bwMode="auto">
          <a:xfrm>
            <a:off x="168256" y="765169"/>
            <a:ext cx="52864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6818" y="1908177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Edit3</a:t>
            </a:r>
            <a:r>
              <a:rPr lang="ru-RU" sz="24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Text</a:t>
            </a:r>
            <a:r>
              <a:rPr lang="ru-RU" sz="24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400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='Пароль</a:t>
            </a:r>
            <a:r>
              <a:rPr lang="ru-RU" sz="24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неправильный, введите заново.';</a:t>
            </a:r>
            <a:endParaRPr lang="ru-RU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54074" y="622293"/>
            <a:ext cx="450059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Какую функцию выполняет объект управления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Edit?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5512" y="1550987"/>
            <a:ext cx="4214842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Что хранится в свойстве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Text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Edit?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5512" y="2479681"/>
            <a:ext cx="392909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Какую функцию выполняет свойство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Readonly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Edit?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22955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узнаем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54074" y="622293"/>
            <a:ext cx="4500594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Какую функцию выполняет объект управления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Edit?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5512" y="1550987"/>
            <a:ext cx="4214842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Что хранится в свойстве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Text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Edit?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25512" y="2479681"/>
            <a:ext cx="392909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Какую функцию выполняет свойство </a:t>
            </a:r>
            <a:r>
              <a:rPr lang="en-US" sz="2000" baseline="-25000" dirty="0" err="1" smtClean="0">
                <a:latin typeface="Arial" pitchFamily="34" charset="0"/>
                <a:cs typeface="Arial" pitchFamily="34" charset="0"/>
              </a:rPr>
              <a:t>Readonly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объекта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Edit?</a:t>
            </a:r>
            <a:endParaRPr lang="ru-RU" sz="2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9958" y="1336673"/>
            <a:ext cx="1751543" cy="163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430887"/>
          </a:xfrm>
        </p:spPr>
        <p:txBody>
          <a:bodyPr/>
          <a:lstStyle/>
          <a:p>
            <a:r>
              <a:rPr lang="ru-RU" i="0" dirty="0" smtClean="0"/>
              <a:t>Приложение разобранное на уроке ,запустить в приложении </a:t>
            </a:r>
            <a:r>
              <a:rPr lang="en-US" i="0" dirty="0" smtClean="0"/>
              <a:t>Delphi</a:t>
            </a:r>
            <a:endParaRPr lang="ru-RU" i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11132" y="622293"/>
            <a:ext cx="5000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создания скрытого окна в приложении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нужно  использовать свойство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Visible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(видимый), которое есть у каждого управляющего объекта, в том числе у окна приложения. Это свойство является логическим и принимает только значения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True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(Истина) или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False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(Ложь).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239694" y="622293"/>
            <a:ext cx="5357850" cy="1740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Свойство </a:t>
            </a:r>
            <a:r>
              <a:rPr lang="en-US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Visible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объекта первично бывает Истиной и объект виден в окне. Если это свойство установить как Ложь, объект перестанет быть видимым в окне. Его место можно использовать в других целях.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622293"/>
            <a:ext cx="5286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Свойство объектов управления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Enabled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(доступный). Это свойство также принимает логические значения. 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Если его значение Истина, то объект доступен, если Ложь - объект недоступен. Первично данное свойство является истиной для всех объектов и они доступны. Если данное свойство установить как Ложь, хотя объект и виден в окне, он станет тусклым. Он временно станет недоступным для использования.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8256" y="622293"/>
            <a:ext cx="52149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Если его значение Истина, то объект доступен, если Ложь - объект недоступен. Первично данное свойство является истиной для всех объектов и они доступны. Если данное свойство установить как Ложь, хотя объект и виден в окне, он станет тусклым. Он временно станет недоступным для использования.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479417"/>
            <a:ext cx="5143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Любое приложение должно иметь возможность наряду с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выводом и ввод в него данных. В среде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самым простым способом является ввод объекта управления </a:t>
            </a:r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(Поле ввода) в окно приложения. Данный объект расположен шестым в, Стандартный панели объектов управления.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796" r="37977" b="85835"/>
          <a:stretch>
            <a:fillRect/>
          </a:stretch>
        </p:blipFill>
        <p:spPr bwMode="auto">
          <a:xfrm>
            <a:off x="168256" y="1693863"/>
            <a:ext cx="54924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82570" y="699095"/>
            <a:ext cx="49292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Многие свойства данного объекта аналогичны со свойствам объекта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Form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окна приложения. В нём также имеются свойства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Left, Top, Width, Height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Свойства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Caption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нём нет. Поэтому он обычно используется вместе с объектом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Label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Главным его свойством является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(Текст), введённая в него строка текста хранится в данном свойстве.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3074" name="Picture 2" descr="D:\сьемки\рисунок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974" y="2551119"/>
            <a:ext cx="1133462" cy="5811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9694" y="693731"/>
            <a:ext cx="5214974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Если данному свойству присвоить значение определённой строки текста, данная строка отразится на поле ввода.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Ещё одним важным свойством поля ввода является </a:t>
            </a:r>
            <a:r>
              <a:rPr lang="en-US" sz="2000" b="1" baseline="-25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Readonly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(только для чтения). Значение данного свойства является логической величиной, принимает только значения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True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(Истина) или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False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(Ложь). По умолчанию значение данного свойства установлено как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False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(Ложь).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833</Words>
  <Application>Microsoft Office PowerPoint</Application>
  <PresentationFormat>Произвольный</PresentationFormat>
  <Paragraphs>74</Paragraphs>
  <Slides>20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 Информатика  и ИТ</vt:lpstr>
      <vt:lpstr>Вы узнаем: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Слайд 10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137</cp:revision>
  <dcterms:created xsi:type="dcterms:W3CDTF">2020-04-13T08:05:16Z</dcterms:created>
  <dcterms:modified xsi:type="dcterms:W3CDTF">2021-02-11T18:35:13Z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