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3" r:id="rId2"/>
    <p:sldId id="257" r:id="rId3"/>
    <p:sldId id="292" r:id="rId4"/>
    <p:sldId id="287" r:id="rId5"/>
    <p:sldId id="288" r:id="rId6"/>
    <p:sldId id="285" r:id="rId7"/>
    <p:sldId id="289" r:id="rId8"/>
    <p:sldId id="282" r:id="rId9"/>
    <p:sldId id="294" r:id="rId10"/>
    <p:sldId id="284" r:id="rId11"/>
    <p:sldId id="293" r:id="rId12"/>
    <p:sldId id="274" r:id="rId1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7847" r="17847"/>
          <a:stretch>
            <a:fillRect/>
          </a:stretch>
        </p:blipFill>
        <p:spPr>
          <a:xfrm>
            <a:off x="4610844" y="1908177"/>
            <a:ext cx="1154956" cy="1210171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25446" y="1050921"/>
            <a:ext cx="4929222" cy="106567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lnSpc>
                <a:spcPts val="1954"/>
              </a:lnSpc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000" b="1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07">
              <a:lnSpc>
                <a:spcPts val="1954"/>
              </a:lnSpc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407" algn="ctr">
              <a:lnSpc>
                <a:spcPts val="1954"/>
              </a:lnSpc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Приложение и окно </a:t>
            </a: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приложения  </a:t>
            </a:r>
            <a:r>
              <a:rPr lang="ru-RU" sz="2000" b="1" spc="5" dirty="0" err="1" smtClean="0">
                <a:solidFill>
                  <a:srgbClr val="2365C7"/>
                </a:solidFill>
                <a:latin typeface="Arial"/>
                <a:cs typeface="Arial"/>
              </a:rPr>
              <a:t>Delphi</a:t>
            </a: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6818" y="1050921"/>
            <a:ext cx="344044" cy="4286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6818" y="1622425"/>
            <a:ext cx="344044" cy="500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40288" y="249525"/>
            <a:ext cx="428627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10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=""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6" name="object 6"/>
          <p:cNvSpPr txBox="1"/>
          <p:nvPr/>
        </p:nvSpPr>
        <p:spPr>
          <a:xfrm>
            <a:off x="896703" y="805499"/>
            <a:ext cx="932180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400" spc="15" dirty="0" smtClean="0">
                <a:solidFill>
                  <a:srgbClr val="FFFFFF"/>
                </a:solidFill>
                <a:latin typeface="Arial"/>
                <a:cs typeface="Arial"/>
              </a:rPr>
              <a:t>Текстовый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2834" y="622293"/>
            <a:ext cx="32274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baseline="-25000" dirty="0" smtClean="0">
                <a:latin typeface="Arial" pitchFamily="34" charset="0"/>
                <a:cs typeface="Arial" pitchFamily="34" charset="0"/>
              </a:rPr>
              <a:t>Первая</a:t>
            </a:r>
            <a:r>
              <a:rPr lang="ru-RU" u="sng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команда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Save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служит для сохранения приложения под текущим именем. </a:t>
            </a:r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u="sng" baseline="-25000" dirty="0" smtClean="0">
                <a:latin typeface="Arial" pitchFamily="34" charset="0"/>
                <a:cs typeface="Arial" pitchFamily="34" charset="0"/>
              </a:rPr>
              <a:t>Вторая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сохраняет под новым именем. </a:t>
            </a:r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u="sng" baseline="-25000" dirty="0" smtClean="0">
                <a:latin typeface="Arial" pitchFamily="34" charset="0"/>
                <a:cs typeface="Arial" pitchFamily="34" charset="0"/>
              </a:rPr>
              <a:t>Третья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сохраняет приложение в новом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месте</a:t>
            </a:r>
          </a:p>
          <a:p>
            <a:r>
              <a:rPr lang="ru-RU" b="1" u="sng" baseline="-25000" dirty="0" smtClean="0">
                <a:latin typeface="Arial" pitchFamily="34" charset="0"/>
                <a:cs typeface="Arial" pitchFamily="34" charset="0"/>
              </a:rPr>
              <a:t>Ч</a:t>
            </a:r>
            <a:r>
              <a:rPr lang="ru-RU" b="1" u="sng" baseline="-25000" dirty="0" smtClean="0">
                <a:latin typeface="Arial" pitchFamily="34" charset="0"/>
                <a:cs typeface="Arial" pitchFamily="34" charset="0"/>
              </a:rPr>
              <a:t>етвертая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служит для сохранения всех файлов приложения.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800" r="84966" b="52916"/>
          <a:stretch>
            <a:fillRect/>
          </a:stretch>
        </p:blipFill>
        <p:spPr bwMode="auto">
          <a:xfrm>
            <a:off x="311132" y="550855"/>
            <a:ext cx="142876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39694" y="765169"/>
            <a:ext cx="310008" cy="2101845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160718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spc="5" smtClean="0"/>
              <a:t>узна</a:t>
            </a:r>
            <a:r>
              <a:rPr lang="ru-RU" spc="5" dirty="0" smtClean="0"/>
              <a:t>ли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11198" y="2265367"/>
            <a:ext cx="49546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spcBef>
                <a:spcPts val="100"/>
              </a:spcBef>
            </a:pP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Панель инструментов и объектов (компонент)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Delphi.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Окна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Delphi.</a:t>
            </a:r>
            <a:endParaRPr lang="ru-RU" sz="2400" spc="-5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1198" y="479417"/>
            <a:ext cx="4714908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Запуск 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и создание в нем приложения.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82636" y="1550987"/>
            <a:ext cx="44498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Запуск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и создание в нем приложения.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025922"/>
          </a:xfrm>
        </p:spPr>
        <p:txBody>
          <a:bodyPr/>
          <a:lstStyle/>
          <a:p>
            <a:pPr algn="ctr"/>
            <a:r>
              <a:rPr lang="ru-RU" sz="2000" i="0" dirty="0" err="1" smtClean="0">
                <a:latin typeface="Arial" pitchFamily="34" charset="0"/>
                <a:cs typeface="Arial" pitchFamily="34" charset="0"/>
              </a:rPr>
              <a:t>Стр</a:t>
            </a:r>
            <a:r>
              <a:rPr lang="ru-RU" sz="2000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0" dirty="0" smtClean="0">
                <a:latin typeface="Arial" pitchFamily="34" charset="0"/>
                <a:cs typeface="Arial" pitchFamily="34" charset="0"/>
              </a:rPr>
              <a:t>89.</a:t>
            </a:r>
            <a:endParaRPr lang="ru-RU" sz="2000" i="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1.Как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создается новое приложение в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Delphi?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2.Какие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методы имеются для сохранения приложения в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Delphi?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39694" y="765169"/>
            <a:ext cx="310008" cy="2101845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160718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 dirty="0"/>
              <a:t>Вы</a:t>
            </a:r>
            <a:r>
              <a:rPr spc="-45" dirty="0"/>
              <a:t> </a:t>
            </a:r>
            <a:r>
              <a:rPr spc="5" dirty="0"/>
              <a:t>узнаете: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11198" y="2265367"/>
            <a:ext cx="49546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spcBef>
                <a:spcPts val="100"/>
              </a:spcBef>
            </a:pP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Панель инструментов и объектов (компонент)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Delphi.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Окна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Delphi.</a:t>
            </a:r>
            <a:endParaRPr lang="ru-RU" sz="2400" spc="-5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1198" y="479417"/>
            <a:ext cx="4714908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Запуск 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и создание в нем приложения.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82636" y="1550987"/>
            <a:ext cx="44498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Запуск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и создание в нем приложения.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231106"/>
          </a:xfrm>
        </p:spPr>
        <p:txBody>
          <a:bodyPr/>
          <a:lstStyle/>
          <a:p>
            <a:pPr algn="ctr"/>
            <a:r>
              <a:rPr lang="ru-RU" sz="2000" i="0" dirty="0" err="1" smtClean="0">
                <a:latin typeface="Arial" pitchFamily="34" charset="0"/>
                <a:cs typeface="Arial" pitchFamily="34" charset="0"/>
              </a:rPr>
              <a:t>Стр</a:t>
            </a:r>
            <a:r>
              <a:rPr lang="ru-RU" sz="2000" i="0" dirty="0" smtClean="0">
                <a:latin typeface="Arial" pitchFamily="34" charset="0"/>
                <a:cs typeface="Arial" pitchFamily="34" charset="0"/>
              </a:rPr>
              <a:t> 86.</a:t>
            </a:r>
          </a:p>
          <a:p>
            <a:r>
              <a:rPr lang="ru-RU" sz="2000" i="0" baseline="-25000" dirty="0" smtClean="0">
                <a:latin typeface="Arial" pitchFamily="34" charset="0"/>
                <a:cs typeface="Arial" pitchFamily="34" charset="0"/>
              </a:rPr>
              <a:t>1.Что расположено в панели компонент </a:t>
            </a:r>
            <a:r>
              <a:rPr lang="en-US" sz="2000" i="0" baseline="-25000" dirty="0" smtClean="0">
                <a:latin typeface="Arial" pitchFamily="34" charset="0"/>
                <a:cs typeface="Arial" pitchFamily="34" charset="0"/>
              </a:rPr>
              <a:t>Delphi?</a:t>
            </a:r>
            <a:endParaRPr lang="ru-RU" sz="2000" i="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i="0" baseline="-25000" dirty="0" smtClean="0">
                <a:latin typeface="Arial" pitchFamily="34" charset="0"/>
                <a:cs typeface="Arial" pitchFamily="34" charset="0"/>
              </a:rPr>
              <a:t>2.Какую задачу выполняет окно приложения </a:t>
            </a:r>
            <a:r>
              <a:rPr lang="en-US" sz="2000" i="0" baseline="-25000" dirty="0" smtClean="0">
                <a:latin typeface="Arial" pitchFamily="34" charset="0"/>
                <a:cs typeface="Arial" pitchFamily="34" charset="0"/>
              </a:rPr>
              <a:t>Delphi?</a:t>
            </a:r>
            <a:endParaRPr lang="ru-RU" sz="2000" i="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i="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9694" y="765169"/>
            <a:ext cx="5143536" cy="204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Компонентами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являются различные элементы (объекты) управления, предназначенные для вставки в создаваемое приложение. </a:t>
            </a:r>
          </a:p>
          <a:p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Визуальное программирование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осуществляется посредством вставки данных элементов управления</a:t>
            </a: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в окно приложения и изменения его свойств.</a:t>
            </a: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имеется более сотни </a:t>
            </a:r>
            <a:r>
              <a:rPr lang="ru-RU" sz="2000" b="1" baseline="-25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элементов управления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 они распределены в двадцати с лишним вкладках 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панели компонент.</a:t>
            </a:r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1132" y="550855"/>
            <a:ext cx="49292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Кроме главного окна, в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имеется ряд окон, расположение которых можно изменить внутри главного окна, </a:t>
            </a:r>
            <a:r>
              <a:rPr lang="ru-RU" sz="2000" baseline="-25000" dirty="0" err="1" smtClean="0">
                <a:latin typeface="Arial" pitchFamily="34" charset="0"/>
                <a:cs typeface="Arial" pitchFamily="34" charset="0"/>
              </a:rPr>
              <a:t>скрыть,изменить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свойства.</a:t>
            </a: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2570" y="1336673"/>
            <a:ext cx="4857784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Первое окно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называется </a:t>
            </a:r>
            <a:r>
              <a:rPr lang="ru-RU" sz="2000" b="1" baseline="-25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окном формы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 в нём отображается вид главного окна создаваемого приложения.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2570" y="2193929"/>
            <a:ext cx="5072098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Вторым важным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окном является окно кода программы (на самом деле - текста программы) и изменения в окне приложения автоматически отображаются на нём.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68586" y="1479549"/>
            <a:ext cx="29289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Component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(Объекты управления)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Database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(База данных)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Tools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(Инструменты)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Window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(Окна)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Help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            (Помощь)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18" y="1408111"/>
            <a:ext cx="28829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File 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файл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)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Edit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              (Редактирование)</a:t>
            </a: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Search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поиск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)</a:t>
            </a:r>
            <a:endParaRPr lang="ru-RU" b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View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(Вид)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Project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(Проект)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Run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(Ввод в действие)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9694" y="550855"/>
            <a:ext cx="5429288" cy="666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baseline="-25000" dirty="0" smtClean="0">
                <a:latin typeface="Arial" pitchFamily="34" charset="0"/>
                <a:cs typeface="Arial" pitchFamily="34" charset="0"/>
              </a:rPr>
              <a:t>Основное меню </a:t>
            </a:r>
            <a:r>
              <a:rPr lang="en-US" sz="2800" b="1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sz="2800" b="1" baseline="-25000" dirty="0" smtClean="0">
                <a:latin typeface="Arial" pitchFamily="34" charset="0"/>
                <a:cs typeface="Arial" pitchFamily="34" charset="0"/>
              </a:rPr>
              <a:t>состоит из следующих 11 разделов: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4008" y="699096"/>
            <a:ext cx="5072098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визуальном программировании главной задачей предназначения программиста является использование элементов управления, то есть необходимых свойств и методов этих объектов. Здесь главное - быстрое найти нужное из десятков свойств и методов более ста объектов. </a:t>
            </a: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этом ему поможет 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Инспектор объекта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6" name="object 6"/>
          <p:cNvSpPr txBox="1"/>
          <p:nvPr/>
        </p:nvSpPr>
        <p:spPr>
          <a:xfrm>
            <a:off x="896703" y="805499"/>
            <a:ext cx="932180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400" spc="15" dirty="0" smtClean="0">
                <a:solidFill>
                  <a:srgbClr val="FFFFFF"/>
                </a:solidFill>
                <a:latin typeface="Arial"/>
                <a:cs typeface="Arial"/>
              </a:rPr>
              <a:t>Текстовый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8151" r="77426" b="58776"/>
          <a:stretch>
            <a:fillRect/>
          </a:stretch>
        </p:blipFill>
        <p:spPr bwMode="auto">
          <a:xfrm>
            <a:off x="96818" y="550855"/>
            <a:ext cx="2786082" cy="2294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097214" y="550855"/>
            <a:ext cx="252571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Для запуска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наводим курсор мыши на 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Пуск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на рабочем столе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Windows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 нажимаем. Из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проявившегося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меню выбираем пункт 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Все программы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. Из всплывшего меню активизируется пункт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Borland Delphi 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7.</a:t>
            </a:r>
            <a:endParaRPr lang="ru-RU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6" name="object 6"/>
          <p:cNvSpPr txBox="1"/>
          <p:nvPr/>
        </p:nvSpPr>
        <p:spPr>
          <a:xfrm>
            <a:off x="896703" y="805499"/>
            <a:ext cx="932180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400" spc="15" dirty="0" smtClean="0">
                <a:solidFill>
                  <a:srgbClr val="FFFFFF"/>
                </a:solidFill>
                <a:latin typeface="Arial"/>
                <a:cs typeface="Arial"/>
              </a:rPr>
              <a:t>Текстовый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97148" y="622293"/>
            <a:ext cx="29543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Для создания нового приложения в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выбираем пункт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New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 разделе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File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его основного меню и из полученного раздела меню выбираем пункт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Application.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Если предыдущее приложение не сохранено,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предупреждает об этом и предложит сохранить его. Можно сохранить старое приложение или перейти на новое, не сохранив предыдущее.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607" r="75158" b="53338"/>
          <a:stretch>
            <a:fillRect/>
          </a:stretch>
        </p:blipFill>
        <p:spPr bwMode="auto">
          <a:xfrm>
            <a:off x="239694" y="550855"/>
            <a:ext cx="221457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</TotalTime>
  <Words>441</Words>
  <Application>Microsoft Office PowerPoint</Application>
  <PresentationFormat>Произвольный</PresentationFormat>
  <Paragraphs>60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  Информатика  и ИТ</vt:lpstr>
      <vt:lpstr>Вы узнаете:</vt:lpstr>
      <vt:lpstr>Задание для самостоятельной работы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Вы узнали: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63</cp:revision>
  <dcterms:created xsi:type="dcterms:W3CDTF">2020-04-13T08:05:16Z</dcterms:created>
  <dcterms:modified xsi:type="dcterms:W3CDTF">2021-01-14T16:48:30Z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