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73" r:id="rId2"/>
    <p:sldId id="257" r:id="rId3"/>
    <p:sldId id="258" r:id="rId4"/>
    <p:sldId id="275" r:id="rId5"/>
    <p:sldId id="276" r:id="rId6"/>
    <p:sldId id="277" r:id="rId7"/>
    <p:sldId id="278" r:id="rId8"/>
    <p:sldId id="279" r:id="rId9"/>
    <p:sldId id="280" r:id="rId10"/>
    <p:sldId id="281" r:id="rId11"/>
    <p:sldId id="282" r:id="rId12"/>
    <p:sldId id="283" r:id="rId13"/>
    <p:sldId id="274" r:id="rId14"/>
  </p:sldIdLst>
  <p:sldSz cx="5765800" cy="3244850"/>
  <p:notesSz cx="5765800" cy="324485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44" d="100"/>
          <a:sy n="144" d="100"/>
        </p:scale>
        <p:origin x="-816" y="-9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5C051F-FC18-4027-A9CF-A61298E5C1E8}" type="doc">
      <dgm:prSet loTypeId="urn:microsoft.com/office/officeart/2005/8/layout/list1" loCatId="list" qsTypeId="urn:microsoft.com/office/officeart/2005/8/quickstyle/simple1" qsCatId="simple" csTypeId="urn:microsoft.com/office/officeart/2005/8/colors/colorful5" csCatId="colorful" phldr="1"/>
      <dgm:spPr/>
      <dgm:t>
        <a:bodyPr/>
        <a:lstStyle/>
        <a:p>
          <a:endParaRPr lang="ru-RU"/>
        </a:p>
      </dgm:t>
    </dgm:pt>
    <dgm:pt modelId="{36DC18E5-45D4-4536-A797-ADD688ADE07E}">
      <dgm:prSet phldrT="[Текст]"/>
      <dgm:spPr/>
      <dgm:t>
        <a:bodyPr/>
        <a:lstStyle/>
        <a:p>
          <a:pPr algn="ctr"/>
          <a:r>
            <a:rPr lang="ru-RU" b="1" dirty="0" smtClean="0">
              <a:solidFill>
                <a:srgbClr val="002060"/>
              </a:solidFill>
              <a:latin typeface="Arial" pitchFamily="34" charset="0"/>
              <a:cs typeface="Arial" pitchFamily="34" charset="0"/>
            </a:rPr>
            <a:t>МАШИННЫЙ КОД</a:t>
          </a:r>
          <a:endParaRPr lang="ru-RU" b="1" dirty="0">
            <a:solidFill>
              <a:srgbClr val="002060"/>
            </a:solidFill>
            <a:latin typeface="Arial" pitchFamily="34" charset="0"/>
            <a:cs typeface="Arial" pitchFamily="34" charset="0"/>
          </a:endParaRPr>
        </a:p>
      </dgm:t>
    </dgm:pt>
    <dgm:pt modelId="{DE86D0CE-AE47-486F-B16D-9CA44C8495D9}" type="parTrans" cxnId="{1F941F55-74DF-45B7-941B-807A6B739A7C}">
      <dgm:prSet/>
      <dgm:spPr/>
      <dgm:t>
        <a:bodyPr/>
        <a:lstStyle/>
        <a:p>
          <a:endParaRPr lang="ru-RU"/>
        </a:p>
      </dgm:t>
    </dgm:pt>
    <dgm:pt modelId="{62E19FD5-0215-4532-A914-6D5A32723671}" type="sibTrans" cxnId="{1F941F55-74DF-45B7-941B-807A6B739A7C}">
      <dgm:prSet/>
      <dgm:spPr/>
      <dgm:t>
        <a:bodyPr/>
        <a:lstStyle/>
        <a:p>
          <a:endParaRPr lang="ru-RU"/>
        </a:p>
      </dgm:t>
    </dgm:pt>
    <dgm:pt modelId="{F4154734-4C38-45DA-AE80-3D5243836672}">
      <dgm:prSet phldrT="[Текст]"/>
      <dgm:spPr/>
      <dgm:t>
        <a:bodyPr/>
        <a:lstStyle/>
        <a:p>
          <a:pPr algn="ctr"/>
          <a:endParaRPr lang="ru-RU" b="1" dirty="0" smtClean="0">
            <a:solidFill>
              <a:srgbClr val="002060"/>
            </a:solidFill>
          </a:endParaRPr>
        </a:p>
        <a:p>
          <a:pPr algn="ctr"/>
          <a:r>
            <a:rPr lang="en-US" b="1" dirty="0" smtClean="0">
              <a:solidFill>
                <a:srgbClr val="002060"/>
              </a:solidFill>
              <a:latin typeface="Arial" pitchFamily="34" charset="0"/>
              <a:cs typeface="Arial" pitchFamily="34" charset="0"/>
            </a:rPr>
            <a:t>ASSEMBLER</a:t>
          </a:r>
          <a:endParaRPr lang="ru-RU" b="1" dirty="0" smtClean="0">
            <a:solidFill>
              <a:srgbClr val="002060"/>
            </a:solidFill>
            <a:latin typeface="Arial" pitchFamily="34" charset="0"/>
            <a:cs typeface="Arial" pitchFamily="34" charset="0"/>
          </a:endParaRPr>
        </a:p>
        <a:p>
          <a:pPr algn="l"/>
          <a:endParaRPr lang="ru-RU" dirty="0"/>
        </a:p>
      </dgm:t>
    </dgm:pt>
    <dgm:pt modelId="{C3FC0EFE-F218-4F9F-8183-FBA6FF17DAC2}" type="parTrans" cxnId="{F386CE77-9583-4A0F-A447-243F92687AD5}">
      <dgm:prSet/>
      <dgm:spPr/>
      <dgm:t>
        <a:bodyPr/>
        <a:lstStyle/>
        <a:p>
          <a:endParaRPr lang="ru-RU"/>
        </a:p>
      </dgm:t>
    </dgm:pt>
    <dgm:pt modelId="{39DC8B4D-B8DD-498E-B7A9-9F9F490314DA}" type="sibTrans" cxnId="{F386CE77-9583-4A0F-A447-243F92687AD5}">
      <dgm:prSet/>
      <dgm:spPr/>
      <dgm:t>
        <a:bodyPr/>
        <a:lstStyle/>
        <a:p>
          <a:endParaRPr lang="ru-RU"/>
        </a:p>
      </dgm:t>
    </dgm:pt>
    <dgm:pt modelId="{0251A56C-8694-46D4-B6A6-9E8124E31094}">
      <dgm:prSet phldrT="[Текст]"/>
      <dgm:spPr/>
      <dgm:t>
        <a:bodyPr/>
        <a:lstStyle/>
        <a:p>
          <a:pPr algn="ctr"/>
          <a:r>
            <a:rPr lang="ru-RU" b="1" dirty="0" smtClean="0">
              <a:solidFill>
                <a:srgbClr val="002060"/>
              </a:solidFill>
              <a:latin typeface="Arial" pitchFamily="34" charset="0"/>
              <a:cs typeface="Arial" pitchFamily="34" charset="0"/>
            </a:rPr>
            <a:t>ВЫСОКОУРОВНЕВЫЕ ЯЗЫКИ</a:t>
          </a:r>
          <a:endParaRPr lang="ru-RU" b="1" dirty="0">
            <a:solidFill>
              <a:srgbClr val="002060"/>
            </a:solidFill>
            <a:latin typeface="Arial" pitchFamily="34" charset="0"/>
            <a:cs typeface="Arial" pitchFamily="34" charset="0"/>
          </a:endParaRPr>
        </a:p>
      </dgm:t>
    </dgm:pt>
    <dgm:pt modelId="{278AA88F-569F-45D2-820A-0142580E52F2}" type="parTrans" cxnId="{89CC54C6-ECA2-4F34-8E90-3BC6E8E8887F}">
      <dgm:prSet/>
      <dgm:spPr/>
      <dgm:t>
        <a:bodyPr/>
        <a:lstStyle/>
        <a:p>
          <a:endParaRPr lang="ru-RU"/>
        </a:p>
      </dgm:t>
    </dgm:pt>
    <dgm:pt modelId="{C6F9E64D-259C-4898-AA13-A173E099C9ED}" type="sibTrans" cxnId="{89CC54C6-ECA2-4F34-8E90-3BC6E8E8887F}">
      <dgm:prSet/>
      <dgm:spPr/>
      <dgm:t>
        <a:bodyPr/>
        <a:lstStyle/>
        <a:p>
          <a:endParaRPr lang="ru-RU"/>
        </a:p>
      </dgm:t>
    </dgm:pt>
    <dgm:pt modelId="{23978025-271A-45CC-AD71-461F29F06A01}">
      <dgm:prSet phldrT="[Текст]"/>
      <dgm:spPr/>
      <dgm:t>
        <a:bodyPr/>
        <a:lstStyle/>
        <a:p>
          <a:pPr algn="ctr"/>
          <a:r>
            <a:rPr lang="ru-RU" b="1" dirty="0" smtClean="0">
              <a:solidFill>
                <a:srgbClr val="002060"/>
              </a:solidFill>
              <a:latin typeface="Arial" pitchFamily="34" charset="0"/>
              <a:cs typeface="Arial" pitchFamily="34" charset="0"/>
            </a:rPr>
            <a:t>СИСТЕМНОЕ ПРОГРАММИРОВАНИЕ</a:t>
          </a:r>
          <a:endParaRPr lang="ru-RU" b="1" dirty="0">
            <a:solidFill>
              <a:srgbClr val="002060"/>
            </a:solidFill>
            <a:latin typeface="Arial" pitchFamily="34" charset="0"/>
            <a:cs typeface="Arial" pitchFamily="34" charset="0"/>
          </a:endParaRPr>
        </a:p>
      </dgm:t>
    </dgm:pt>
    <dgm:pt modelId="{24A72589-6452-4EB6-A152-EFB2526127A4}" type="parTrans" cxnId="{6B60EBEB-35CB-4082-B7AE-5D3F6BF68310}">
      <dgm:prSet/>
      <dgm:spPr/>
      <dgm:t>
        <a:bodyPr/>
        <a:lstStyle/>
        <a:p>
          <a:endParaRPr lang="ru-RU"/>
        </a:p>
      </dgm:t>
    </dgm:pt>
    <dgm:pt modelId="{588E7E99-BED8-4260-A8D1-E7FA968FE349}" type="sibTrans" cxnId="{6B60EBEB-35CB-4082-B7AE-5D3F6BF68310}">
      <dgm:prSet/>
      <dgm:spPr/>
      <dgm:t>
        <a:bodyPr/>
        <a:lstStyle/>
        <a:p>
          <a:endParaRPr lang="ru-RU"/>
        </a:p>
      </dgm:t>
    </dgm:pt>
    <dgm:pt modelId="{60C400C3-9296-4C29-B7B1-3319D7CD9A0F}">
      <dgm:prSet phldrT="[Текст]"/>
      <dgm:spPr/>
      <dgm:t>
        <a:bodyPr/>
        <a:lstStyle/>
        <a:p>
          <a:pPr algn="ctr"/>
          <a:r>
            <a:rPr lang="ru-RU" b="1" dirty="0" smtClean="0">
              <a:solidFill>
                <a:srgbClr val="002060"/>
              </a:solidFill>
              <a:latin typeface="Arial" pitchFamily="34" charset="0"/>
              <a:cs typeface="Arial" pitchFamily="34" charset="0"/>
            </a:rPr>
            <a:t>ВИЗУАЛЬНОЕ И ПРИБЛИЖЕННОЕ К ОБЪЕКТАМ ПРОГРАММИРОВАНИЯ</a:t>
          </a:r>
          <a:endParaRPr lang="ru-RU" b="1" dirty="0">
            <a:solidFill>
              <a:srgbClr val="002060"/>
            </a:solidFill>
            <a:latin typeface="Arial" pitchFamily="34" charset="0"/>
            <a:cs typeface="Arial" pitchFamily="34" charset="0"/>
          </a:endParaRPr>
        </a:p>
      </dgm:t>
    </dgm:pt>
    <dgm:pt modelId="{37500ECA-63AC-417E-90D2-FFFE852BBDCB}" type="parTrans" cxnId="{E579B70B-8101-4A67-A30D-1DA2495FA8BD}">
      <dgm:prSet/>
      <dgm:spPr/>
      <dgm:t>
        <a:bodyPr/>
        <a:lstStyle/>
        <a:p>
          <a:endParaRPr lang="ru-RU"/>
        </a:p>
      </dgm:t>
    </dgm:pt>
    <dgm:pt modelId="{2EB420A7-841F-4986-A86C-94AB0929B007}" type="sibTrans" cxnId="{E579B70B-8101-4A67-A30D-1DA2495FA8BD}">
      <dgm:prSet/>
      <dgm:spPr/>
      <dgm:t>
        <a:bodyPr/>
        <a:lstStyle/>
        <a:p>
          <a:endParaRPr lang="ru-RU"/>
        </a:p>
      </dgm:t>
    </dgm:pt>
    <dgm:pt modelId="{04E0E73A-318E-4E0B-8C48-36AFCF877F18}">
      <dgm:prSet phldrT="[Текст]"/>
      <dgm:spPr/>
      <dgm:t>
        <a:bodyPr/>
        <a:lstStyle/>
        <a:p>
          <a:pPr algn="l"/>
          <a:endParaRPr lang="ru-RU" b="1" dirty="0" smtClean="0">
            <a:solidFill>
              <a:srgbClr val="002060"/>
            </a:solidFill>
            <a:latin typeface="Arial" pitchFamily="34" charset="0"/>
            <a:cs typeface="Arial" pitchFamily="34" charset="0"/>
          </a:endParaRPr>
        </a:p>
        <a:p>
          <a:pPr algn="l"/>
          <a:endParaRPr lang="ru-RU" b="1" dirty="0" smtClean="0">
            <a:solidFill>
              <a:srgbClr val="002060"/>
            </a:solidFill>
            <a:latin typeface="Arial" pitchFamily="34" charset="0"/>
            <a:cs typeface="Arial" pitchFamily="34" charset="0"/>
          </a:endParaRPr>
        </a:p>
        <a:p>
          <a:pPr algn="ctr"/>
          <a:r>
            <a:rPr lang="ru-RU" b="1" dirty="0" smtClean="0">
              <a:solidFill>
                <a:srgbClr val="002060"/>
              </a:solidFill>
              <a:latin typeface="Arial" pitchFamily="34" charset="0"/>
              <a:cs typeface="Arial" pitchFamily="34" charset="0"/>
            </a:rPr>
            <a:t>ОБОБЩЕННОЕ ПРОГ РАММИРОВАНИЕ</a:t>
          </a:r>
        </a:p>
        <a:p>
          <a:pPr algn="l"/>
          <a:endParaRPr lang="ru-RU" b="1" dirty="0" smtClean="0">
            <a:solidFill>
              <a:srgbClr val="002060"/>
            </a:solidFill>
            <a:latin typeface="Arial" pitchFamily="34" charset="0"/>
            <a:cs typeface="Arial" pitchFamily="34" charset="0"/>
          </a:endParaRPr>
        </a:p>
        <a:p>
          <a:pPr algn="l"/>
          <a:endParaRPr lang="ru-RU" b="1" dirty="0">
            <a:solidFill>
              <a:srgbClr val="002060"/>
            </a:solidFill>
            <a:latin typeface="Arial" pitchFamily="34" charset="0"/>
            <a:cs typeface="Arial" pitchFamily="34" charset="0"/>
          </a:endParaRPr>
        </a:p>
      </dgm:t>
    </dgm:pt>
    <dgm:pt modelId="{B688B638-C6F1-4F63-A483-FFF0046CBD39}" type="parTrans" cxnId="{B4B667DE-4206-4386-9625-53678AF18773}">
      <dgm:prSet/>
      <dgm:spPr/>
      <dgm:t>
        <a:bodyPr/>
        <a:lstStyle/>
        <a:p>
          <a:endParaRPr lang="ru-RU"/>
        </a:p>
      </dgm:t>
    </dgm:pt>
    <dgm:pt modelId="{9A6861A4-EAB2-43A0-B61A-F322B0E7DE04}" type="sibTrans" cxnId="{B4B667DE-4206-4386-9625-53678AF18773}">
      <dgm:prSet/>
      <dgm:spPr/>
      <dgm:t>
        <a:bodyPr/>
        <a:lstStyle/>
        <a:p>
          <a:endParaRPr lang="ru-RU"/>
        </a:p>
      </dgm:t>
    </dgm:pt>
    <dgm:pt modelId="{7B627442-BFAF-4BCD-B06D-C354433411CC}" type="pres">
      <dgm:prSet presAssocID="{F45C051F-FC18-4027-A9CF-A61298E5C1E8}" presName="linear" presStyleCnt="0">
        <dgm:presLayoutVars>
          <dgm:dir/>
          <dgm:animLvl val="lvl"/>
          <dgm:resizeHandles val="exact"/>
        </dgm:presLayoutVars>
      </dgm:prSet>
      <dgm:spPr/>
      <dgm:t>
        <a:bodyPr/>
        <a:lstStyle/>
        <a:p>
          <a:endParaRPr lang="ru-RU"/>
        </a:p>
      </dgm:t>
    </dgm:pt>
    <dgm:pt modelId="{5AA5DAB9-B57A-41C4-B1E3-37B2EEA082F2}" type="pres">
      <dgm:prSet presAssocID="{36DC18E5-45D4-4536-A797-ADD688ADE07E}" presName="parentLin" presStyleCnt="0"/>
      <dgm:spPr/>
    </dgm:pt>
    <dgm:pt modelId="{160731C4-1715-4A0B-945E-5311EC74A9E9}" type="pres">
      <dgm:prSet presAssocID="{36DC18E5-45D4-4536-A797-ADD688ADE07E}" presName="parentLeftMargin" presStyleLbl="node1" presStyleIdx="0" presStyleCnt="6"/>
      <dgm:spPr/>
      <dgm:t>
        <a:bodyPr/>
        <a:lstStyle/>
        <a:p>
          <a:endParaRPr lang="ru-RU"/>
        </a:p>
      </dgm:t>
    </dgm:pt>
    <dgm:pt modelId="{521CD98D-CFD7-4711-B982-B7018C820EE2}" type="pres">
      <dgm:prSet presAssocID="{36DC18E5-45D4-4536-A797-ADD688ADE07E}" presName="parentText" presStyleLbl="node1" presStyleIdx="0" presStyleCnt="6">
        <dgm:presLayoutVars>
          <dgm:chMax val="0"/>
          <dgm:bulletEnabled val="1"/>
        </dgm:presLayoutVars>
      </dgm:prSet>
      <dgm:spPr/>
      <dgm:t>
        <a:bodyPr/>
        <a:lstStyle/>
        <a:p>
          <a:endParaRPr lang="ru-RU"/>
        </a:p>
      </dgm:t>
    </dgm:pt>
    <dgm:pt modelId="{E1C8D33A-E7FC-4FA0-901A-84E7E9AF094F}" type="pres">
      <dgm:prSet presAssocID="{36DC18E5-45D4-4536-A797-ADD688ADE07E}" presName="negativeSpace" presStyleCnt="0"/>
      <dgm:spPr/>
    </dgm:pt>
    <dgm:pt modelId="{BD37F9B5-3A5B-4CE3-92BB-369C45E1AF04}" type="pres">
      <dgm:prSet presAssocID="{36DC18E5-45D4-4536-A797-ADD688ADE07E}" presName="childText" presStyleLbl="conFgAcc1" presStyleIdx="0" presStyleCnt="6">
        <dgm:presLayoutVars>
          <dgm:bulletEnabled val="1"/>
        </dgm:presLayoutVars>
      </dgm:prSet>
      <dgm:spPr/>
    </dgm:pt>
    <dgm:pt modelId="{0E276459-2AFF-45AD-8557-AAE08B99327D}" type="pres">
      <dgm:prSet presAssocID="{62E19FD5-0215-4532-A914-6D5A32723671}" presName="spaceBetweenRectangles" presStyleCnt="0"/>
      <dgm:spPr/>
    </dgm:pt>
    <dgm:pt modelId="{B8C48CA2-A8C6-4BC2-99F9-0656D796EA8E}" type="pres">
      <dgm:prSet presAssocID="{F4154734-4C38-45DA-AE80-3D5243836672}" presName="parentLin" presStyleCnt="0"/>
      <dgm:spPr/>
    </dgm:pt>
    <dgm:pt modelId="{92E5FAAA-EE7B-4038-82D8-F5C7DAED4D6B}" type="pres">
      <dgm:prSet presAssocID="{F4154734-4C38-45DA-AE80-3D5243836672}" presName="parentLeftMargin" presStyleLbl="node1" presStyleIdx="0" presStyleCnt="6"/>
      <dgm:spPr/>
      <dgm:t>
        <a:bodyPr/>
        <a:lstStyle/>
        <a:p>
          <a:endParaRPr lang="ru-RU"/>
        </a:p>
      </dgm:t>
    </dgm:pt>
    <dgm:pt modelId="{51DB87BF-D7E1-4DBB-9CA6-8732FE7F478A}" type="pres">
      <dgm:prSet presAssocID="{F4154734-4C38-45DA-AE80-3D5243836672}" presName="parentText" presStyleLbl="node1" presStyleIdx="1" presStyleCnt="6">
        <dgm:presLayoutVars>
          <dgm:chMax val="0"/>
          <dgm:bulletEnabled val="1"/>
        </dgm:presLayoutVars>
      </dgm:prSet>
      <dgm:spPr/>
      <dgm:t>
        <a:bodyPr/>
        <a:lstStyle/>
        <a:p>
          <a:endParaRPr lang="ru-RU"/>
        </a:p>
      </dgm:t>
    </dgm:pt>
    <dgm:pt modelId="{A5EB4353-B0D4-411A-B93B-13DA5DA6FE45}" type="pres">
      <dgm:prSet presAssocID="{F4154734-4C38-45DA-AE80-3D5243836672}" presName="negativeSpace" presStyleCnt="0"/>
      <dgm:spPr/>
    </dgm:pt>
    <dgm:pt modelId="{AD8F4A0F-4224-4546-8C49-057F54C0D516}" type="pres">
      <dgm:prSet presAssocID="{F4154734-4C38-45DA-AE80-3D5243836672}" presName="childText" presStyleLbl="conFgAcc1" presStyleIdx="1" presStyleCnt="6">
        <dgm:presLayoutVars>
          <dgm:bulletEnabled val="1"/>
        </dgm:presLayoutVars>
      </dgm:prSet>
      <dgm:spPr/>
    </dgm:pt>
    <dgm:pt modelId="{8E45F6E0-FD4E-41A6-A396-A74F7D21CA23}" type="pres">
      <dgm:prSet presAssocID="{39DC8B4D-B8DD-498E-B7A9-9F9F490314DA}" presName="spaceBetweenRectangles" presStyleCnt="0"/>
      <dgm:spPr/>
    </dgm:pt>
    <dgm:pt modelId="{45114934-61E2-459F-911F-02912D3B3CFF}" type="pres">
      <dgm:prSet presAssocID="{0251A56C-8694-46D4-B6A6-9E8124E31094}" presName="parentLin" presStyleCnt="0"/>
      <dgm:spPr/>
    </dgm:pt>
    <dgm:pt modelId="{CF92C3C3-DBDF-457E-8AD8-2B010B56F580}" type="pres">
      <dgm:prSet presAssocID="{0251A56C-8694-46D4-B6A6-9E8124E31094}" presName="parentLeftMargin" presStyleLbl="node1" presStyleIdx="1" presStyleCnt="6"/>
      <dgm:spPr/>
      <dgm:t>
        <a:bodyPr/>
        <a:lstStyle/>
        <a:p>
          <a:endParaRPr lang="ru-RU"/>
        </a:p>
      </dgm:t>
    </dgm:pt>
    <dgm:pt modelId="{BD5F1215-AD32-48CE-9521-5D73F797549F}" type="pres">
      <dgm:prSet presAssocID="{0251A56C-8694-46D4-B6A6-9E8124E31094}" presName="parentText" presStyleLbl="node1" presStyleIdx="2" presStyleCnt="6">
        <dgm:presLayoutVars>
          <dgm:chMax val="0"/>
          <dgm:bulletEnabled val="1"/>
        </dgm:presLayoutVars>
      </dgm:prSet>
      <dgm:spPr/>
      <dgm:t>
        <a:bodyPr/>
        <a:lstStyle/>
        <a:p>
          <a:endParaRPr lang="ru-RU"/>
        </a:p>
      </dgm:t>
    </dgm:pt>
    <dgm:pt modelId="{3A6DFC10-25EC-40F5-AD48-1843DBC308AF}" type="pres">
      <dgm:prSet presAssocID="{0251A56C-8694-46D4-B6A6-9E8124E31094}" presName="negativeSpace" presStyleCnt="0"/>
      <dgm:spPr/>
    </dgm:pt>
    <dgm:pt modelId="{2F47E177-0DF4-4063-B740-E0AF516BA3CF}" type="pres">
      <dgm:prSet presAssocID="{0251A56C-8694-46D4-B6A6-9E8124E31094}" presName="childText" presStyleLbl="conFgAcc1" presStyleIdx="2" presStyleCnt="6">
        <dgm:presLayoutVars>
          <dgm:bulletEnabled val="1"/>
        </dgm:presLayoutVars>
      </dgm:prSet>
      <dgm:spPr/>
    </dgm:pt>
    <dgm:pt modelId="{8807DB1A-5E62-4303-867F-974682D3008E}" type="pres">
      <dgm:prSet presAssocID="{C6F9E64D-259C-4898-AA13-A173E099C9ED}" presName="spaceBetweenRectangles" presStyleCnt="0"/>
      <dgm:spPr/>
    </dgm:pt>
    <dgm:pt modelId="{5E483DFD-4D75-481C-B400-ED50428CAE34}" type="pres">
      <dgm:prSet presAssocID="{23978025-271A-45CC-AD71-461F29F06A01}" presName="parentLin" presStyleCnt="0"/>
      <dgm:spPr/>
    </dgm:pt>
    <dgm:pt modelId="{9D907EDB-6B5D-4BA0-8F99-2727A387663C}" type="pres">
      <dgm:prSet presAssocID="{23978025-271A-45CC-AD71-461F29F06A01}" presName="parentLeftMargin" presStyleLbl="node1" presStyleIdx="2" presStyleCnt="6"/>
      <dgm:spPr/>
      <dgm:t>
        <a:bodyPr/>
        <a:lstStyle/>
        <a:p>
          <a:endParaRPr lang="ru-RU"/>
        </a:p>
      </dgm:t>
    </dgm:pt>
    <dgm:pt modelId="{50920F63-010D-4C3E-BEB3-172E8DC1EBC4}" type="pres">
      <dgm:prSet presAssocID="{23978025-271A-45CC-AD71-461F29F06A01}" presName="parentText" presStyleLbl="node1" presStyleIdx="3" presStyleCnt="6">
        <dgm:presLayoutVars>
          <dgm:chMax val="0"/>
          <dgm:bulletEnabled val="1"/>
        </dgm:presLayoutVars>
      </dgm:prSet>
      <dgm:spPr/>
      <dgm:t>
        <a:bodyPr/>
        <a:lstStyle/>
        <a:p>
          <a:endParaRPr lang="ru-RU"/>
        </a:p>
      </dgm:t>
    </dgm:pt>
    <dgm:pt modelId="{DEF2B0F2-C904-4268-AEBD-44FA2912444E}" type="pres">
      <dgm:prSet presAssocID="{23978025-271A-45CC-AD71-461F29F06A01}" presName="negativeSpace" presStyleCnt="0"/>
      <dgm:spPr/>
    </dgm:pt>
    <dgm:pt modelId="{E7F425F1-1FCB-4A21-8A10-9A0BB3696B1B}" type="pres">
      <dgm:prSet presAssocID="{23978025-271A-45CC-AD71-461F29F06A01}" presName="childText" presStyleLbl="conFgAcc1" presStyleIdx="3" presStyleCnt="6">
        <dgm:presLayoutVars>
          <dgm:bulletEnabled val="1"/>
        </dgm:presLayoutVars>
      </dgm:prSet>
      <dgm:spPr/>
    </dgm:pt>
    <dgm:pt modelId="{DFAED6BA-991D-4F74-994D-6D0092A2CF48}" type="pres">
      <dgm:prSet presAssocID="{588E7E99-BED8-4260-A8D1-E7FA968FE349}" presName="spaceBetweenRectangles" presStyleCnt="0"/>
      <dgm:spPr/>
    </dgm:pt>
    <dgm:pt modelId="{F624DDDB-849A-4C29-B2F7-C2A63023D730}" type="pres">
      <dgm:prSet presAssocID="{60C400C3-9296-4C29-B7B1-3319D7CD9A0F}" presName="parentLin" presStyleCnt="0"/>
      <dgm:spPr/>
    </dgm:pt>
    <dgm:pt modelId="{FF53CDEE-27FD-4352-8B5E-4ADC92C22A05}" type="pres">
      <dgm:prSet presAssocID="{60C400C3-9296-4C29-B7B1-3319D7CD9A0F}" presName="parentLeftMargin" presStyleLbl="node1" presStyleIdx="3" presStyleCnt="6"/>
      <dgm:spPr/>
      <dgm:t>
        <a:bodyPr/>
        <a:lstStyle/>
        <a:p>
          <a:endParaRPr lang="ru-RU"/>
        </a:p>
      </dgm:t>
    </dgm:pt>
    <dgm:pt modelId="{9B38BDB6-0526-49E4-AE4D-38E70D49BCB9}" type="pres">
      <dgm:prSet presAssocID="{60C400C3-9296-4C29-B7B1-3319D7CD9A0F}" presName="parentText" presStyleLbl="node1" presStyleIdx="4" presStyleCnt="6">
        <dgm:presLayoutVars>
          <dgm:chMax val="0"/>
          <dgm:bulletEnabled val="1"/>
        </dgm:presLayoutVars>
      </dgm:prSet>
      <dgm:spPr/>
      <dgm:t>
        <a:bodyPr/>
        <a:lstStyle/>
        <a:p>
          <a:endParaRPr lang="ru-RU"/>
        </a:p>
      </dgm:t>
    </dgm:pt>
    <dgm:pt modelId="{E2957B17-EB1D-4F2A-A411-977FC7F3D6B3}" type="pres">
      <dgm:prSet presAssocID="{60C400C3-9296-4C29-B7B1-3319D7CD9A0F}" presName="negativeSpace" presStyleCnt="0"/>
      <dgm:spPr/>
    </dgm:pt>
    <dgm:pt modelId="{9262A229-3617-4A64-A10D-82BFD8AFCF83}" type="pres">
      <dgm:prSet presAssocID="{60C400C3-9296-4C29-B7B1-3319D7CD9A0F}" presName="childText" presStyleLbl="conFgAcc1" presStyleIdx="4" presStyleCnt="6">
        <dgm:presLayoutVars>
          <dgm:bulletEnabled val="1"/>
        </dgm:presLayoutVars>
      </dgm:prSet>
      <dgm:spPr/>
    </dgm:pt>
    <dgm:pt modelId="{B26E675D-2EB0-446B-A583-B78DA640B69D}" type="pres">
      <dgm:prSet presAssocID="{2EB420A7-841F-4986-A86C-94AB0929B007}" presName="spaceBetweenRectangles" presStyleCnt="0"/>
      <dgm:spPr/>
    </dgm:pt>
    <dgm:pt modelId="{DF12E12F-4F61-4382-9638-28DCE941B9B3}" type="pres">
      <dgm:prSet presAssocID="{04E0E73A-318E-4E0B-8C48-36AFCF877F18}" presName="parentLin" presStyleCnt="0"/>
      <dgm:spPr/>
    </dgm:pt>
    <dgm:pt modelId="{12DC7676-D8FC-4F6D-ACBC-74DB7BB7078F}" type="pres">
      <dgm:prSet presAssocID="{04E0E73A-318E-4E0B-8C48-36AFCF877F18}" presName="parentLeftMargin" presStyleLbl="node1" presStyleIdx="4" presStyleCnt="6"/>
      <dgm:spPr/>
      <dgm:t>
        <a:bodyPr/>
        <a:lstStyle/>
        <a:p>
          <a:endParaRPr lang="ru-RU"/>
        </a:p>
      </dgm:t>
    </dgm:pt>
    <dgm:pt modelId="{8E5B0F4C-6FA1-4AF7-9070-2555F3EE720A}" type="pres">
      <dgm:prSet presAssocID="{04E0E73A-318E-4E0B-8C48-36AFCF877F18}" presName="parentText" presStyleLbl="node1" presStyleIdx="5" presStyleCnt="6">
        <dgm:presLayoutVars>
          <dgm:chMax val="0"/>
          <dgm:bulletEnabled val="1"/>
        </dgm:presLayoutVars>
      </dgm:prSet>
      <dgm:spPr/>
      <dgm:t>
        <a:bodyPr/>
        <a:lstStyle/>
        <a:p>
          <a:endParaRPr lang="ru-RU"/>
        </a:p>
      </dgm:t>
    </dgm:pt>
    <dgm:pt modelId="{C30ACD67-83D1-4FCD-B695-005CF197AF4A}" type="pres">
      <dgm:prSet presAssocID="{04E0E73A-318E-4E0B-8C48-36AFCF877F18}" presName="negativeSpace" presStyleCnt="0"/>
      <dgm:spPr/>
    </dgm:pt>
    <dgm:pt modelId="{AE8597A9-B4EF-4B33-845E-96F243A8B01D}" type="pres">
      <dgm:prSet presAssocID="{04E0E73A-318E-4E0B-8C48-36AFCF877F18}" presName="childText" presStyleLbl="conFgAcc1" presStyleIdx="5" presStyleCnt="6">
        <dgm:presLayoutVars>
          <dgm:bulletEnabled val="1"/>
        </dgm:presLayoutVars>
      </dgm:prSet>
      <dgm:spPr/>
    </dgm:pt>
  </dgm:ptLst>
  <dgm:cxnLst>
    <dgm:cxn modelId="{E9476638-8DB4-4DBB-8D0E-8AE97F8F299A}" type="presOf" srcId="{23978025-271A-45CC-AD71-461F29F06A01}" destId="{50920F63-010D-4C3E-BEB3-172E8DC1EBC4}" srcOrd="1" destOrd="0" presId="urn:microsoft.com/office/officeart/2005/8/layout/list1"/>
    <dgm:cxn modelId="{89CC54C6-ECA2-4F34-8E90-3BC6E8E8887F}" srcId="{F45C051F-FC18-4027-A9CF-A61298E5C1E8}" destId="{0251A56C-8694-46D4-B6A6-9E8124E31094}" srcOrd="2" destOrd="0" parTransId="{278AA88F-569F-45D2-820A-0142580E52F2}" sibTransId="{C6F9E64D-259C-4898-AA13-A173E099C9ED}"/>
    <dgm:cxn modelId="{F2AC133F-A95F-40B9-8251-B92B29C53E94}" type="presOf" srcId="{60C400C3-9296-4C29-B7B1-3319D7CD9A0F}" destId="{9B38BDB6-0526-49E4-AE4D-38E70D49BCB9}" srcOrd="1" destOrd="0" presId="urn:microsoft.com/office/officeart/2005/8/layout/list1"/>
    <dgm:cxn modelId="{B0E180AE-55FF-4A5E-85BC-B826B00D2C2F}" type="presOf" srcId="{0251A56C-8694-46D4-B6A6-9E8124E31094}" destId="{BD5F1215-AD32-48CE-9521-5D73F797549F}" srcOrd="1" destOrd="0" presId="urn:microsoft.com/office/officeart/2005/8/layout/list1"/>
    <dgm:cxn modelId="{1CEB90D2-4859-4BE6-9B44-16AC6C8BE152}" type="presOf" srcId="{0251A56C-8694-46D4-B6A6-9E8124E31094}" destId="{CF92C3C3-DBDF-457E-8AD8-2B010B56F580}" srcOrd="0" destOrd="0" presId="urn:microsoft.com/office/officeart/2005/8/layout/list1"/>
    <dgm:cxn modelId="{F156FEBE-E22B-4733-8003-EB9F1E98758D}" type="presOf" srcId="{F45C051F-FC18-4027-A9CF-A61298E5C1E8}" destId="{7B627442-BFAF-4BCD-B06D-C354433411CC}" srcOrd="0" destOrd="0" presId="urn:microsoft.com/office/officeart/2005/8/layout/list1"/>
    <dgm:cxn modelId="{B4B667DE-4206-4386-9625-53678AF18773}" srcId="{F45C051F-FC18-4027-A9CF-A61298E5C1E8}" destId="{04E0E73A-318E-4E0B-8C48-36AFCF877F18}" srcOrd="5" destOrd="0" parTransId="{B688B638-C6F1-4F63-A483-FFF0046CBD39}" sibTransId="{9A6861A4-EAB2-43A0-B61A-F322B0E7DE04}"/>
    <dgm:cxn modelId="{E579B70B-8101-4A67-A30D-1DA2495FA8BD}" srcId="{F45C051F-FC18-4027-A9CF-A61298E5C1E8}" destId="{60C400C3-9296-4C29-B7B1-3319D7CD9A0F}" srcOrd="4" destOrd="0" parTransId="{37500ECA-63AC-417E-90D2-FFFE852BBDCB}" sibTransId="{2EB420A7-841F-4986-A86C-94AB0929B007}"/>
    <dgm:cxn modelId="{F386CE77-9583-4A0F-A447-243F92687AD5}" srcId="{F45C051F-FC18-4027-A9CF-A61298E5C1E8}" destId="{F4154734-4C38-45DA-AE80-3D5243836672}" srcOrd="1" destOrd="0" parTransId="{C3FC0EFE-F218-4F9F-8183-FBA6FF17DAC2}" sibTransId="{39DC8B4D-B8DD-498E-B7A9-9F9F490314DA}"/>
    <dgm:cxn modelId="{F19F3E5B-2AA7-4FD6-9A67-A36CBE263CA8}" type="presOf" srcId="{60C400C3-9296-4C29-B7B1-3319D7CD9A0F}" destId="{FF53CDEE-27FD-4352-8B5E-4ADC92C22A05}" srcOrd="0" destOrd="0" presId="urn:microsoft.com/office/officeart/2005/8/layout/list1"/>
    <dgm:cxn modelId="{E2688BCA-C413-4FA1-AFFC-FFF32BED8D96}" type="presOf" srcId="{23978025-271A-45CC-AD71-461F29F06A01}" destId="{9D907EDB-6B5D-4BA0-8F99-2727A387663C}" srcOrd="0" destOrd="0" presId="urn:microsoft.com/office/officeart/2005/8/layout/list1"/>
    <dgm:cxn modelId="{1F941F55-74DF-45B7-941B-807A6B739A7C}" srcId="{F45C051F-FC18-4027-A9CF-A61298E5C1E8}" destId="{36DC18E5-45D4-4536-A797-ADD688ADE07E}" srcOrd="0" destOrd="0" parTransId="{DE86D0CE-AE47-486F-B16D-9CA44C8495D9}" sibTransId="{62E19FD5-0215-4532-A914-6D5A32723671}"/>
    <dgm:cxn modelId="{CC5A49E2-44BF-451A-AE94-ECCA321E626F}" type="presOf" srcId="{F4154734-4C38-45DA-AE80-3D5243836672}" destId="{51DB87BF-D7E1-4DBB-9CA6-8732FE7F478A}" srcOrd="1" destOrd="0" presId="urn:microsoft.com/office/officeart/2005/8/layout/list1"/>
    <dgm:cxn modelId="{DA21FE60-95B6-46EB-93C6-684CD230B7AE}" type="presOf" srcId="{04E0E73A-318E-4E0B-8C48-36AFCF877F18}" destId="{12DC7676-D8FC-4F6D-ACBC-74DB7BB7078F}" srcOrd="0" destOrd="0" presId="urn:microsoft.com/office/officeart/2005/8/layout/list1"/>
    <dgm:cxn modelId="{B9918272-904C-4C94-8BF9-9F2F7ED072B5}" type="presOf" srcId="{F4154734-4C38-45DA-AE80-3D5243836672}" destId="{92E5FAAA-EE7B-4038-82D8-F5C7DAED4D6B}" srcOrd="0" destOrd="0" presId="urn:microsoft.com/office/officeart/2005/8/layout/list1"/>
    <dgm:cxn modelId="{3650611F-1D91-453C-AAB0-AA6D650B84B0}" type="presOf" srcId="{36DC18E5-45D4-4536-A797-ADD688ADE07E}" destId="{521CD98D-CFD7-4711-B982-B7018C820EE2}" srcOrd="1" destOrd="0" presId="urn:microsoft.com/office/officeart/2005/8/layout/list1"/>
    <dgm:cxn modelId="{1657779E-2196-486F-A054-35C2FB2F193B}" type="presOf" srcId="{04E0E73A-318E-4E0B-8C48-36AFCF877F18}" destId="{8E5B0F4C-6FA1-4AF7-9070-2555F3EE720A}" srcOrd="1" destOrd="0" presId="urn:microsoft.com/office/officeart/2005/8/layout/list1"/>
    <dgm:cxn modelId="{6B60EBEB-35CB-4082-B7AE-5D3F6BF68310}" srcId="{F45C051F-FC18-4027-A9CF-A61298E5C1E8}" destId="{23978025-271A-45CC-AD71-461F29F06A01}" srcOrd="3" destOrd="0" parTransId="{24A72589-6452-4EB6-A152-EFB2526127A4}" sibTransId="{588E7E99-BED8-4260-A8D1-E7FA968FE349}"/>
    <dgm:cxn modelId="{8F9D1B23-0001-417C-A8E7-81AC6F106A2B}" type="presOf" srcId="{36DC18E5-45D4-4536-A797-ADD688ADE07E}" destId="{160731C4-1715-4A0B-945E-5311EC74A9E9}" srcOrd="0" destOrd="0" presId="urn:microsoft.com/office/officeart/2005/8/layout/list1"/>
    <dgm:cxn modelId="{E2AACA7E-2E78-4803-BF16-811EC8A57B0F}" type="presParOf" srcId="{7B627442-BFAF-4BCD-B06D-C354433411CC}" destId="{5AA5DAB9-B57A-41C4-B1E3-37B2EEA082F2}" srcOrd="0" destOrd="0" presId="urn:microsoft.com/office/officeart/2005/8/layout/list1"/>
    <dgm:cxn modelId="{ECF35B19-A3E1-4536-A2BC-592CA9E0E4F3}" type="presParOf" srcId="{5AA5DAB9-B57A-41C4-B1E3-37B2EEA082F2}" destId="{160731C4-1715-4A0B-945E-5311EC74A9E9}" srcOrd="0" destOrd="0" presId="urn:microsoft.com/office/officeart/2005/8/layout/list1"/>
    <dgm:cxn modelId="{FB1E0D2D-AD9A-4D71-A52B-CFDF6612DF8E}" type="presParOf" srcId="{5AA5DAB9-B57A-41C4-B1E3-37B2EEA082F2}" destId="{521CD98D-CFD7-4711-B982-B7018C820EE2}" srcOrd="1" destOrd="0" presId="urn:microsoft.com/office/officeart/2005/8/layout/list1"/>
    <dgm:cxn modelId="{876D8542-7496-4424-A5DE-17EDD7C49632}" type="presParOf" srcId="{7B627442-BFAF-4BCD-B06D-C354433411CC}" destId="{E1C8D33A-E7FC-4FA0-901A-84E7E9AF094F}" srcOrd="1" destOrd="0" presId="urn:microsoft.com/office/officeart/2005/8/layout/list1"/>
    <dgm:cxn modelId="{B88D6D9B-CABA-4F3A-94EC-A2791CB89AC8}" type="presParOf" srcId="{7B627442-BFAF-4BCD-B06D-C354433411CC}" destId="{BD37F9B5-3A5B-4CE3-92BB-369C45E1AF04}" srcOrd="2" destOrd="0" presId="urn:microsoft.com/office/officeart/2005/8/layout/list1"/>
    <dgm:cxn modelId="{C0EBF829-1142-45BA-8B27-5E87185CACAB}" type="presParOf" srcId="{7B627442-BFAF-4BCD-B06D-C354433411CC}" destId="{0E276459-2AFF-45AD-8557-AAE08B99327D}" srcOrd="3" destOrd="0" presId="urn:microsoft.com/office/officeart/2005/8/layout/list1"/>
    <dgm:cxn modelId="{EB69A361-8C10-4D70-968E-BE42321B8B59}" type="presParOf" srcId="{7B627442-BFAF-4BCD-B06D-C354433411CC}" destId="{B8C48CA2-A8C6-4BC2-99F9-0656D796EA8E}" srcOrd="4" destOrd="0" presId="urn:microsoft.com/office/officeart/2005/8/layout/list1"/>
    <dgm:cxn modelId="{0193641A-4CAA-4764-95E7-DA888F4CF7AC}" type="presParOf" srcId="{B8C48CA2-A8C6-4BC2-99F9-0656D796EA8E}" destId="{92E5FAAA-EE7B-4038-82D8-F5C7DAED4D6B}" srcOrd="0" destOrd="0" presId="urn:microsoft.com/office/officeart/2005/8/layout/list1"/>
    <dgm:cxn modelId="{F1C1D55E-239D-4A9A-84D2-541A8CCD533B}" type="presParOf" srcId="{B8C48CA2-A8C6-4BC2-99F9-0656D796EA8E}" destId="{51DB87BF-D7E1-4DBB-9CA6-8732FE7F478A}" srcOrd="1" destOrd="0" presId="urn:microsoft.com/office/officeart/2005/8/layout/list1"/>
    <dgm:cxn modelId="{84AFAD96-F8CF-4971-8EF5-C9E9B717952F}" type="presParOf" srcId="{7B627442-BFAF-4BCD-B06D-C354433411CC}" destId="{A5EB4353-B0D4-411A-B93B-13DA5DA6FE45}" srcOrd="5" destOrd="0" presId="urn:microsoft.com/office/officeart/2005/8/layout/list1"/>
    <dgm:cxn modelId="{9207F6E4-053C-4D49-AC5E-EB2EAA31F031}" type="presParOf" srcId="{7B627442-BFAF-4BCD-B06D-C354433411CC}" destId="{AD8F4A0F-4224-4546-8C49-057F54C0D516}" srcOrd="6" destOrd="0" presId="urn:microsoft.com/office/officeart/2005/8/layout/list1"/>
    <dgm:cxn modelId="{9C237C2A-D784-463C-B730-45A2383E34B7}" type="presParOf" srcId="{7B627442-BFAF-4BCD-B06D-C354433411CC}" destId="{8E45F6E0-FD4E-41A6-A396-A74F7D21CA23}" srcOrd="7" destOrd="0" presId="urn:microsoft.com/office/officeart/2005/8/layout/list1"/>
    <dgm:cxn modelId="{D3870F93-06D8-4BBE-A42C-8660D2C06A1C}" type="presParOf" srcId="{7B627442-BFAF-4BCD-B06D-C354433411CC}" destId="{45114934-61E2-459F-911F-02912D3B3CFF}" srcOrd="8" destOrd="0" presId="urn:microsoft.com/office/officeart/2005/8/layout/list1"/>
    <dgm:cxn modelId="{62362453-B446-496C-8C90-33F58DE57467}" type="presParOf" srcId="{45114934-61E2-459F-911F-02912D3B3CFF}" destId="{CF92C3C3-DBDF-457E-8AD8-2B010B56F580}" srcOrd="0" destOrd="0" presId="urn:microsoft.com/office/officeart/2005/8/layout/list1"/>
    <dgm:cxn modelId="{4D88D49E-F4CB-4D74-814F-933E4E5B967D}" type="presParOf" srcId="{45114934-61E2-459F-911F-02912D3B3CFF}" destId="{BD5F1215-AD32-48CE-9521-5D73F797549F}" srcOrd="1" destOrd="0" presId="urn:microsoft.com/office/officeart/2005/8/layout/list1"/>
    <dgm:cxn modelId="{631C0C20-1BC3-49D8-BB14-65207AB5DEA5}" type="presParOf" srcId="{7B627442-BFAF-4BCD-B06D-C354433411CC}" destId="{3A6DFC10-25EC-40F5-AD48-1843DBC308AF}" srcOrd="9" destOrd="0" presId="urn:microsoft.com/office/officeart/2005/8/layout/list1"/>
    <dgm:cxn modelId="{DA53D0B9-BF01-44B7-9B3F-4B7DC5EBF178}" type="presParOf" srcId="{7B627442-BFAF-4BCD-B06D-C354433411CC}" destId="{2F47E177-0DF4-4063-B740-E0AF516BA3CF}" srcOrd="10" destOrd="0" presId="urn:microsoft.com/office/officeart/2005/8/layout/list1"/>
    <dgm:cxn modelId="{016D0C97-007B-43B4-86D2-E07DC056CDC7}" type="presParOf" srcId="{7B627442-BFAF-4BCD-B06D-C354433411CC}" destId="{8807DB1A-5E62-4303-867F-974682D3008E}" srcOrd="11" destOrd="0" presId="urn:microsoft.com/office/officeart/2005/8/layout/list1"/>
    <dgm:cxn modelId="{80953277-081E-426C-8760-43EC3A2A8FEA}" type="presParOf" srcId="{7B627442-BFAF-4BCD-B06D-C354433411CC}" destId="{5E483DFD-4D75-481C-B400-ED50428CAE34}" srcOrd="12" destOrd="0" presId="urn:microsoft.com/office/officeart/2005/8/layout/list1"/>
    <dgm:cxn modelId="{AF0B3631-5BF0-48F2-B592-04AFFDDEC339}" type="presParOf" srcId="{5E483DFD-4D75-481C-B400-ED50428CAE34}" destId="{9D907EDB-6B5D-4BA0-8F99-2727A387663C}" srcOrd="0" destOrd="0" presId="urn:microsoft.com/office/officeart/2005/8/layout/list1"/>
    <dgm:cxn modelId="{004D11EF-4EAE-4057-AFCD-293EE20CEEAD}" type="presParOf" srcId="{5E483DFD-4D75-481C-B400-ED50428CAE34}" destId="{50920F63-010D-4C3E-BEB3-172E8DC1EBC4}" srcOrd="1" destOrd="0" presId="urn:microsoft.com/office/officeart/2005/8/layout/list1"/>
    <dgm:cxn modelId="{4A10751A-34AA-4F89-8516-7913271974A2}" type="presParOf" srcId="{7B627442-BFAF-4BCD-B06D-C354433411CC}" destId="{DEF2B0F2-C904-4268-AEBD-44FA2912444E}" srcOrd="13" destOrd="0" presId="urn:microsoft.com/office/officeart/2005/8/layout/list1"/>
    <dgm:cxn modelId="{024C5850-2414-432A-AB2F-BD242071E30D}" type="presParOf" srcId="{7B627442-BFAF-4BCD-B06D-C354433411CC}" destId="{E7F425F1-1FCB-4A21-8A10-9A0BB3696B1B}" srcOrd="14" destOrd="0" presId="urn:microsoft.com/office/officeart/2005/8/layout/list1"/>
    <dgm:cxn modelId="{72498237-8642-46D9-977F-067EDE604599}" type="presParOf" srcId="{7B627442-BFAF-4BCD-B06D-C354433411CC}" destId="{DFAED6BA-991D-4F74-994D-6D0092A2CF48}" srcOrd="15" destOrd="0" presId="urn:microsoft.com/office/officeart/2005/8/layout/list1"/>
    <dgm:cxn modelId="{9C672C06-BE9A-4E26-B689-3FEC138E9018}" type="presParOf" srcId="{7B627442-BFAF-4BCD-B06D-C354433411CC}" destId="{F624DDDB-849A-4C29-B2F7-C2A63023D730}" srcOrd="16" destOrd="0" presId="urn:microsoft.com/office/officeart/2005/8/layout/list1"/>
    <dgm:cxn modelId="{58101CEE-AC8A-4E1E-A85E-CF21AB42355F}" type="presParOf" srcId="{F624DDDB-849A-4C29-B2F7-C2A63023D730}" destId="{FF53CDEE-27FD-4352-8B5E-4ADC92C22A05}" srcOrd="0" destOrd="0" presId="urn:microsoft.com/office/officeart/2005/8/layout/list1"/>
    <dgm:cxn modelId="{49391309-5E72-4D85-9543-22257EBAC050}" type="presParOf" srcId="{F624DDDB-849A-4C29-B2F7-C2A63023D730}" destId="{9B38BDB6-0526-49E4-AE4D-38E70D49BCB9}" srcOrd="1" destOrd="0" presId="urn:microsoft.com/office/officeart/2005/8/layout/list1"/>
    <dgm:cxn modelId="{F66644FA-41E6-4A2F-937C-3877422DF453}" type="presParOf" srcId="{7B627442-BFAF-4BCD-B06D-C354433411CC}" destId="{E2957B17-EB1D-4F2A-A411-977FC7F3D6B3}" srcOrd="17" destOrd="0" presId="urn:microsoft.com/office/officeart/2005/8/layout/list1"/>
    <dgm:cxn modelId="{F2B16FE7-5E6F-4BFF-82EF-38EAE1038C5C}" type="presParOf" srcId="{7B627442-BFAF-4BCD-B06D-C354433411CC}" destId="{9262A229-3617-4A64-A10D-82BFD8AFCF83}" srcOrd="18" destOrd="0" presId="urn:microsoft.com/office/officeart/2005/8/layout/list1"/>
    <dgm:cxn modelId="{BE37FB51-F535-433E-8246-FC75BB52DBF1}" type="presParOf" srcId="{7B627442-BFAF-4BCD-B06D-C354433411CC}" destId="{B26E675D-2EB0-446B-A583-B78DA640B69D}" srcOrd="19" destOrd="0" presId="urn:microsoft.com/office/officeart/2005/8/layout/list1"/>
    <dgm:cxn modelId="{AB054877-6613-4610-B0D0-053CFFA69590}" type="presParOf" srcId="{7B627442-BFAF-4BCD-B06D-C354433411CC}" destId="{DF12E12F-4F61-4382-9638-28DCE941B9B3}" srcOrd="20" destOrd="0" presId="urn:microsoft.com/office/officeart/2005/8/layout/list1"/>
    <dgm:cxn modelId="{0F13FCDF-45AD-4D8D-9E4D-3E3BFAE48BFA}" type="presParOf" srcId="{DF12E12F-4F61-4382-9638-28DCE941B9B3}" destId="{12DC7676-D8FC-4F6D-ACBC-74DB7BB7078F}" srcOrd="0" destOrd="0" presId="urn:microsoft.com/office/officeart/2005/8/layout/list1"/>
    <dgm:cxn modelId="{0ABE233A-251D-44D9-8597-1FC3FCCDBE54}" type="presParOf" srcId="{DF12E12F-4F61-4382-9638-28DCE941B9B3}" destId="{8E5B0F4C-6FA1-4AF7-9070-2555F3EE720A}" srcOrd="1" destOrd="0" presId="urn:microsoft.com/office/officeart/2005/8/layout/list1"/>
    <dgm:cxn modelId="{FACFF115-92DD-4DA1-A18B-0D7FD2422D85}" type="presParOf" srcId="{7B627442-BFAF-4BCD-B06D-C354433411CC}" destId="{C30ACD67-83D1-4FCD-B695-005CF197AF4A}" srcOrd="21" destOrd="0" presId="urn:microsoft.com/office/officeart/2005/8/layout/list1"/>
    <dgm:cxn modelId="{85985764-5550-4533-B100-3262B55FE851}" type="presParOf" srcId="{7B627442-BFAF-4BCD-B06D-C354433411CC}" destId="{AE8597A9-B4EF-4B33-845E-96F243A8B01D}" srcOrd="22" destOrd="0" presId="urn:microsoft.com/office/officeart/2005/8/layout/list1"/>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32435" y="1005903"/>
            <a:ext cx="4900930" cy="68141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864870" y="1817116"/>
            <a:ext cx="4036060" cy="8112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sz="half" idx="2"/>
          </p:nvPr>
        </p:nvSpPr>
        <p:spPr>
          <a:xfrm>
            <a:off x="288290" y="746315"/>
            <a:ext cx="2508123" cy="214160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969387" y="746315"/>
            <a:ext cx="2508123" cy="214160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205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hree Image Text Subtitle">
    <p:spTree>
      <p:nvGrpSpPr>
        <p:cNvPr id="1" name=""/>
        <p:cNvGrpSpPr/>
        <p:nvPr/>
      </p:nvGrpSpPr>
      <p:grpSpPr>
        <a:xfrm>
          <a:off x="0" y="0"/>
          <a:ext cx="0" cy="0"/>
          <a:chOff x="0" y="0"/>
          <a:chExt cx="0" cy="0"/>
        </a:xfrm>
      </p:grpSpPr>
      <p:sp>
        <p:nvSpPr>
          <p:cNvPr id="2" name="Title 1"/>
          <p:cNvSpPr>
            <a:spLocks noGrp="1"/>
          </p:cNvSpPr>
          <p:nvPr>
            <p:ph type="title"/>
          </p:nvPr>
        </p:nvSpPr>
        <p:spPr>
          <a:xfrm>
            <a:off x="432437" y="132463"/>
            <a:ext cx="4900931" cy="315471"/>
          </a:xfrm>
        </p:spPr>
        <p:txBody>
          <a:bodyPr/>
          <a:lstStyle/>
          <a:p>
            <a:r>
              <a:rPr lang="en-US"/>
              <a:t>Click to edit Master title style</a:t>
            </a:r>
          </a:p>
        </p:txBody>
      </p:sp>
      <p:sp>
        <p:nvSpPr>
          <p:cNvPr id="4" name="Picture Placeholder 3"/>
          <p:cNvSpPr>
            <a:spLocks noGrp="1"/>
          </p:cNvSpPr>
          <p:nvPr>
            <p:ph type="pic" sz="quarter" idx="10"/>
          </p:nvPr>
        </p:nvSpPr>
        <p:spPr>
          <a:xfrm>
            <a:off x="432435"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1"/>
            </a:outerShdw>
          </a:effectLst>
        </p:spPr>
        <p:txBody>
          <a:bodyPr vert="horz" lIns="0" tIns="0" rIns="0" bIns="0" rtlCol="0" anchor="ctr">
            <a:normAutofit/>
          </a:bodyPr>
          <a:lstStyle>
            <a:lvl1pPr marL="0" indent="0" algn="ctr">
              <a:buNone/>
              <a:defRPr lang="en-US" sz="662"/>
            </a:lvl1pPr>
          </a:lstStyle>
          <a:p>
            <a:pPr lvl="0"/>
            <a:endParaRPr lang="en-US"/>
          </a:p>
        </p:txBody>
      </p:sp>
      <p:sp>
        <p:nvSpPr>
          <p:cNvPr id="5" name="Picture Placeholder 3"/>
          <p:cNvSpPr>
            <a:spLocks noGrp="1"/>
          </p:cNvSpPr>
          <p:nvPr>
            <p:ph type="pic" sz="quarter" idx="11"/>
          </p:nvPr>
        </p:nvSpPr>
        <p:spPr>
          <a:xfrm>
            <a:off x="2095868"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accent4"/>
            </a:outerShdw>
          </a:effectLst>
        </p:spPr>
        <p:txBody>
          <a:bodyPr vert="horz" lIns="0" tIns="0" rIns="0" bIns="0" rtlCol="0" anchor="ctr">
            <a:normAutofit/>
          </a:bodyPr>
          <a:lstStyle>
            <a:lvl1pPr marL="0" indent="0" algn="ctr">
              <a:buNone/>
              <a:defRPr lang="en-US" sz="662"/>
            </a:lvl1pPr>
          </a:lstStyle>
          <a:p>
            <a:pPr lvl="0"/>
            <a:endParaRPr lang="en-US"/>
          </a:p>
        </p:txBody>
      </p:sp>
      <p:sp>
        <p:nvSpPr>
          <p:cNvPr id="6" name="Picture Placeholder 3"/>
          <p:cNvSpPr>
            <a:spLocks noGrp="1"/>
          </p:cNvSpPr>
          <p:nvPr>
            <p:ph type="pic" sz="quarter" idx="12"/>
          </p:nvPr>
        </p:nvSpPr>
        <p:spPr>
          <a:xfrm>
            <a:off x="3759301" y="660989"/>
            <a:ext cx="1574064" cy="1612223"/>
          </a:xfrm>
          <a:solidFill>
            <a:schemeClr val="bg1">
              <a:lumMod val="95000"/>
            </a:schemeClr>
          </a:solidFill>
          <a:ln w="3175">
            <a:solidFill>
              <a:schemeClr val="bg1">
                <a:lumMod val="50000"/>
                <a:alpha val="40000"/>
              </a:schemeClr>
            </a:solidFill>
          </a:ln>
          <a:effectLst>
            <a:outerShdw dist="50800" dir="5400000" algn="t" rotWithShape="0">
              <a:schemeClr val="bg2"/>
            </a:outerShdw>
          </a:effectLst>
        </p:spPr>
        <p:txBody>
          <a:bodyPr vert="horz" lIns="0" tIns="0" rIns="0" bIns="0" rtlCol="0" anchor="ctr">
            <a:normAutofit/>
          </a:bodyPr>
          <a:lstStyle>
            <a:lvl1pPr marL="0" indent="0" algn="ctr">
              <a:buNone/>
              <a:defRPr lang="en-US" sz="662"/>
            </a:lvl1pPr>
          </a:lstStyle>
          <a:p>
            <a:pPr lvl="0"/>
            <a:endParaRPr lang="en-US"/>
          </a:p>
        </p:txBody>
      </p:sp>
      <p:sp>
        <p:nvSpPr>
          <p:cNvPr id="8" name="Text Placeholder 9"/>
          <p:cNvSpPr>
            <a:spLocks noGrp="1"/>
          </p:cNvSpPr>
          <p:nvPr>
            <p:ph type="body" sz="quarter" idx="14"/>
          </p:nvPr>
        </p:nvSpPr>
        <p:spPr>
          <a:xfrm>
            <a:off x="432435"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Text Placeholder 9"/>
          <p:cNvSpPr>
            <a:spLocks noGrp="1"/>
          </p:cNvSpPr>
          <p:nvPr>
            <p:ph type="body" sz="quarter" idx="15"/>
          </p:nvPr>
        </p:nvSpPr>
        <p:spPr>
          <a:xfrm>
            <a:off x="2095868"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9"/>
          <p:cNvSpPr>
            <a:spLocks noGrp="1"/>
          </p:cNvSpPr>
          <p:nvPr>
            <p:ph type="body" sz="quarter" idx="16"/>
          </p:nvPr>
        </p:nvSpPr>
        <p:spPr>
          <a:xfrm>
            <a:off x="3759301" y="2356547"/>
            <a:ext cx="1574064" cy="453679"/>
          </a:xfrm>
        </p:spPr>
        <p:txBody>
          <a:bodyPr>
            <a:noAutofit/>
          </a:bodyPr>
          <a:lstStyle>
            <a:lvl1pPr marL="0" indent="0">
              <a:buNone/>
              <a:defRPr sz="662"/>
            </a:lvl1pPr>
            <a:lvl2pPr marL="72071" indent="-72071">
              <a:buFont typeface="Arial" panose="020B0604020202020204" pitchFamily="34" charset="0"/>
              <a:buChar char="•"/>
              <a:defRPr sz="662"/>
            </a:lvl2pPr>
            <a:lvl3pPr marL="144142" indent="-72071">
              <a:defRPr sz="662"/>
            </a:lvl3pPr>
            <a:lvl4pPr marL="252249" indent="-108107">
              <a:defRPr sz="662"/>
            </a:lvl4pPr>
            <a:lvl5pPr marL="360356" indent="-108107">
              <a:defRPr sz="662"/>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ext Placeholder 4"/>
          <p:cNvSpPr>
            <a:spLocks noGrp="1"/>
          </p:cNvSpPr>
          <p:nvPr>
            <p:ph type="body" sz="quarter" idx="18" hasCustomPrompt="1"/>
          </p:nvPr>
        </p:nvSpPr>
        <p:spPr>
          <a:xfrm>
            <a:off x="432437" y="441662"/>
            <a:ext cx="4900931" cy="192287"/>
          </a:xfrm>
        </p:spPr>
        <p:txBody>
          <a:bodyPr>
            <a:normAutofit/>
          </a:bodyPr>
          <a:lstStyle>
            <a:lvl1pPr marL="0" indent="0" algn="ctr">
              <a:lnSpc>
                <a:spcPct val="86000"/>
              </a:lnSpc>
              <a:spcBef>
                <a:spcPts val="0"/>
              </a:spcBef>
              <a:buNone/>
              <a:defRPr sz="851" baseline="0"/>
            </a:lvl1pPr>
          </a:lstStyle>
          <a:p>
            <a:pPr lvl="0"/>
            <a:r>
              <a:rPr lang="en-US" dirty="0"/>
              <a:t>Click here to edit subtitle</a:t>
            </a:r>
          </a:p>
        </p:txBody>
      </p:sp>
    </p:spTree>
    <p:extLst>
      <p:ext uri="{BB962C8B-B14F-4D97-AF65-F5344CB8AC3E}">
        <p14:creationId xmlns:p14="http://schemas.microsoft.com/office/powerpoint/2010/main" xmlns="" val="419792630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66840" y="536168"/>
            <a:ext cx="5650865" cy="2649220"/>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66848" y="71163"/>
            <a:ext cx="5650865" cy="429259"/>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300739" y="102424"/>
            <a:ext cx="5164320" cy="638810"/>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436105" y="982040"/>
            <a:ext cx="4893589" cy="2018664"/>
          </a:xfrm>
          <a:prstGeom prst="rect">
            <a:avLst/>
          </a:prstGeom>
        </p:spPr>
        <p:txBody>
          <a:bodyPr wrap="square" lIns="0" tIns="0" rIns="0" bIns="0">
            <a:spAutoFit/>
          </a:bodyPr>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a:xfrm>
            <a:off x="1960372" y="3017710"/>
            <a:ext cx="1845056" cy="1622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88290" y="3017710"/>
            <a:ext cx="1326134" cy="162242"/>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1/14/2021</a:t>
            </a:fld>
            <a:endParaRPr lang="en-US"/>
          </a:p>
        </p:txBody>
      </p:sp>
      <p:sp>
        <p:nvSpPr>
          <p:cNvPr id="6" name="Holder 6"/>
          <p:cNvSpPr>
            <a:spLocks noGrp="1"/>
          </p:cNvSpPr>
          <p:nvPr>
            <p:ph type="sldNum" sz="quarter" idx="7"/>
          </p:nvPr>
        </p:nvSpPr>
        <p:spPr>
          <a:xfrm>
            <a:off x="4151376" y="3017710"/>
            <a:ext cx="1326134" cy="162242"/>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8" name="Рисунок 17" descr="Screenshot_2020-11-25-01-03-06-476_com.miui.gallery[1].jpg"/>
          <p:cNvPicPr>
            <a:picLocks noGrp="1" noChangeAspect="1"/>
          </p:cNvPicPr>
          <p:nvPr>
            <p:ph type="pic" sz="quarter" idx="12"/>
          </p:nvPr>
        </p:nvPicPr>
        <p:blipFill>
          <a:blip r:embed="rId2" cstate="print"/>
          <a:srcRect l="17847" r="17847"/>
          <a:stretch>
            <a:fillRect/>
          </a:stretch>
        </p:blipFill>
        <p:spPr>
          <a:xfrm>
            <a:off x="4432629" y="1249321"/>
            <a:ext cx="1154956" cy="1210171"/>
          </a:xfrm>
        </p:spPr>
      </p:pic>
      <p:sp>
        <p:nvSpPr>
          <p:cNvPr id="13" name="object 2">
            <a:extLst>
              <a:ext uri="{FF2B5EF4-FFF2-40B4-BE49-F238E27FC236}">
                <a16:creationId xmlns="" xmlns:a16="http://schemas.microsoft.com/office/drawing/2014/main" id="{EE80F0AA-4DF1-4DBF-9AA2-5439157D8912}"/>
              </a:ext>
            </a:extLst>
          </p:cNvPr>
          <p:cNvSpPr/>
          <p:nvPr/>
        </p:nvSpPr>
        <p:spPr>
          <a:xfrm>
            <a:off x="1059" y="2131"/>
            <a:ext cx="5757972" cy="1020705"/>
          </a:xfrm>
          <a:custGeom>
            <a:avLst/>
            <a:gdLst/>
            <a:ahLst/>
            <a:cxnLst/>
            <a:rect l="l" t="t" r="r" b="b"/>
            <a:pathLst>
              <a:path w="5760085" h="1021080">
                <a:moveTo>
                  <a:pt x="5759640" y="0"/>
                </a:moveTo>
                <a:lnTo>
                  <a:pt x="0" y="0"/>
                </a:lnTo>
                <a:lnTo>
                  <a:pt x="0" y="1020953"/>
                </a:lnTo>
                <a:lnTo>
                  <a:pt x="5759640" y="1020953"/>
                </a:lnTo>
                <a:lnTo>
                  <a:pt x="5759640" y="0"/>
                </a:lnTo>
                <a:close/>
              </a:path>
            </a:pathLst>
          </a:custGeom>
          <a:solidFill>
            <a:srgbClr val="2365C7"/>
          </a:solidFill>
        </p:spPr>
        <p:txBody>
          <a:bodyPr wrap="square" lIns="0" tIns="0" rIns="0" bIns="0" rtlCol="0"/>
          <a:lstStyle/>
          <a:p>
            <a:endParaRPr sz="1133"/>
          </a:p>
        </p:txBody>
      </p:sp>
      <p:sp>
        <p:nvSpPr>
          <p:cNvPr id="14" name="object 3">
            <a:extLst>
              <a:ext uri="{FF2B5EF4-FFF2-40B4-BE49-F238E27FC236}">
                <a16:creationId xmlns="" xmlns:a16="http://schemas.microsoft.com/office/drawing/2014/main" id="{648E54F6-8C15-4BB3-94E3-7B81F0C680D4}"/>
              </a:ext>
            </a:extLst>
          </p:cNvPr>
          <p:cNvSpPr txBox="1">
            <a:spLocks noGrp="1"/>
          </p:cNvSpPr>
          <p:nvPr>
            <p:ph type="title"/>
          </p:nvPr>
        </p:nvSpPr>
        <p:spPr>
          <a:xfrm>
            <a:off x="1162409" y="283628"/>
            <a:ext cx="3301127" cy="384480"/>
          </a:xfrm>
          <a:prstGeom prst="rect">
            <a:avLst/>
          </a:prstGeom>
        </p:spPr>
        <p:txBody>
          <a:bodyPr vert="horz" wrap="square" lIns="0" tIns="14599" rIns="0" bIns="0" rtlCol="0" anchor="ctr">
            <a:spAutoFit/>
          </a:bodyPr>
          <a:lstStyle/>
          <a:p>
            <a:pPr marL="12695" algn="l">
              <a:spcBef>
                <a:spcPts val="114"/>
              </a:spcBef>
            </a:pPr>
            <a:r>
              <a:rPr lang="ru-RU" sz="2403" spc="5" dirty="0" smtClean="0">
                <a:latin typeface="Arial" panose="020B0604020202020204" pitchFamily="34" charset="0"/>
                <a:cs typeface="Arial" panose="020B0604020202020204" pitchFamily="34" charset="0"/>
              </a:rPr>
              <a:t>  Информатика  </a:t>
            </a:r>
            <a:r>
              <a:rPr lang="ru-RU" sz="2403" spc="5" dirty="0">
                <a:latin typeface="Arial" panose="020B0604020202020204" pitchFamily="34" charset="0"/>
                <a:cs typeface="Arial" panose="020B0604020202020204" pitchFamily="34" charset="0"/>
              </a:rPr>
              <a:t>и ИТ</a:t>
            </a:r>
            <a:endParaRPr sz="2403" dirty="0">
              <a:latin typeface="Arial" panose="020B0604020202020204" pitchFamily="34" charset="0"/>
              <a:cs typeface="Arial" panose="020B0604020202020204" pitchFamily="34" charset="0"/>
            </a:endParaRPr>
          </a:p>
        </p:txBody>
      </p:sp>
      <p:sp>
        <p:nvSpPr>
          <p:cNvPr id="15" name="object 4">
            <a:extLst>
              <a:ext uri="{FF2B5EF4-FFF2-40B4-BE49-F238E27FC236}">
                <a16:creationId xmlns="" xmlns:a16="http://schemas.microsoft.com/office/drawing/2014/main" id="{96789AA7-9596-4F83-89FD-AEC28EE179F1}"/>
              </a:ext>
            </a:extLst>
          </p:cNvPr>
          <p:cNvSpPr txBox="1"/>
          <p:nvPr/>
        </p:nvSpPr>
        <p:spPr>
          <a:xfrm>
            <a:off x="575188" y="1249321"/>
            <a:ext cx="3603856" cy="1809464"/>
          </a:xfrm>
          <a:prstGeom prst="rect">
            <a:avLst/>
          </a:prstGeom>
        </p:spPr>
        <p:txBody>
          <a:bodyPr vert="horz" wrap="square" lIns="0" tIns="13964" rIns="0" bIns="0" rtlCol="0">
            <a:spAutoFit/>
          </a:bodyPr>
          <a:lstStyle/>
          <a:p>
            <a:pPr marL="18407" algn="ctr">
              <a:lnSpc>
                <a:spcPts val="1954"/>
              </a:lnSpc>
              <a:spcBef>
                <a:spcPts val="110"/>
              </a:spcBef>
            </a:pPr>
            <a:r>
              <a:rPr lang="ru-RU" sz="2000" b="1" dirty="0" smtClean="0">
                <a:solidFill>
                  <a:srgbClr val="2365C7"/>
                </a:solidFill>
                <a:latin typeface="Arial"/>
                <a:cs typeface="Arial"/>
              </a:rPr>
              <a:t>Тема</a:t>
            </a:r>
            <a:r>
              <a:rPr sz="2000" b="1" smtClean="0">
                <a:solidFill>
                  <a:srgbClr val="2365C7"/>
                </a:solidFill>
                <a:latin typeface="Arial"/>
                <a:cs typeface="Arial"/>
              </a:rPr>
              <a:t>:</a:t>
            </a:r>
            <a:r>
              <a:rPr lang="ru-RU" sz="2000" b="1" spc="5" dirty="0" smtClean="0">
                <a:solidFill>
                  <a:srgbClr val="2365C7"/>
                </a:solidFill>
                <a:latin typeface="Arial"/>
                <a:cs typeface="Arial"/>
              </a:rPr>
              <a:t>Современные методы создания приложений: современные приложения; этапы развития программирования; современные среды программирования.</a:t>
            </a:r>
            <a:endParaRPr sz="2000" dirty="0">
              <a:latin typeface="Arial"/>
              <a:cs typeface="Arial"/>
            </a:endParaRPr>
          </a:p>
        </p:txBody>
      </p:sp>
      <p:sp>
        <p:nvSpPr>
          <p:cNvPr id="16" name="object 5">
            <a:extLst>
              <a:ext uri="{FF2B5EF4-FFF2-40B4-BE49-F238E27FC236}">
                <a16:creationId xmlns="" xmlns:a16="http://schemas.microsoft.com/office/drawing/2014/main" id="{A8BAE388-D6D2-40E9-8208-E39C1E0E7029}"/>
              </a:ext>
            </a:extLst>
          </p:cNvPr>
          <p:cNvSpPr/>
          <p:nvPr/>
        </p:nvSpPr>
        <p:spPr>
          <a:xfrm>
            <a:off x="156515" y="1263584"/>
            <a:ext cx="344044" cy="680470"/>
          </a:xfrm>
          <a:custGeom>
            <a:avLst/>
            <a:gdLst/>
            <a:ahLst/>
            <a:cxnLst/>
            <a:rect l="l" t="t" r="r" b="b"/>
            <a:pathLst>
              <a:path w="344170" h="680719">
                <a:moveTo>
                  <a:pt x="343828" y="0"/>
                </a:moveTo>
                <a:lnTo>
                  <a:pt x="0" y="0"/>
                </a:lnTo>
                <a:lnTo>
                  <a:pt x="0" y="680466"/>
                </a:lnTo>
                <a:lnTo>
                  <a:pt x="343828" y="680466"/>
                </a:lnTo>
                <a:lnTo>
                  <a:pt x="343828" y="0"/>
                </a:lnTo>
                <a:close/>
              </a:path>
            </a:pathLst>
          </a:custGeom>
          <a:solidFill>
            <a:srgbClr val="2365C7"/>
          </a:solidFill>
        </p:spPr>
        <p:txBody>
          <a:bodyPr wrap="square" lIns="0" tIns="0" rIns="0" bIns="0" rtlCol="0"/>
          <a:lstStyle/>
          <a:p>
            <a:endParaRPr sz="1133"/>
          </a:p>
        </p:txBody>
      </p:sp>
      <p:sp>
        <p:nvSpPr>
          <p:cNvPr id="17" name="object 6">
            <a:extLst>
              <a:ext uri="{FF2B5EF4-FFF2-40B4-BE49-F238E27FC236}">
                <a16:creationId xmlns="" xmlns:a16="http://schemas.microsoft.com/office/drawing/2014/main" id="{ACB4B4C4-B96E-4D3D-A3B1-019ECDA735A1}"/>
              </a:ext>
            </a:extLst>
          </p:cNvPr>
          <p:cNvSpPr/>
          <p:nvPr/>
        </p:nvSpPr>
        <p:spPr>
          <a:xfrm>
            <a:off x="156515" y="2147677"/>
            <a:ext cx="344044" cy="680470"/>
          </a:xfrm>
          <a:custGeom>
            <a:avLst/>
            <a:gdLst/>
            <a:ahLst/>
            <a:cxnLst/>
            <a:rect l="l" t="t" r="r" b="b"/>
            <a:pathLst>
              <a:path w="344170" h="680719">
                <a:moveTo>
                  <a:pt x="343828" y="0"/>
                </a:moveTo>
                <a:lnTo>
                  <a:pt x="0" y="0"/>
                </a:lnTo>
                <a:lnTo>
                  <a:pt x="0" y="680457"/>
                </a:lnTo>
                <a:lnTo>
                  <a:pt x="343828" y="680457"/>
                </a:lnTo>
                <a:lnTo>
                  <a:pt x="343828" y="0"/>
                </a:lnTo>
                <a:close/>
              </a:path>
            </a:pathLst>
          </a:custGeom>
          <a:solidFill>
            <a:srgbClr val="96989A"/>
          </a:solidFill>
        </p:spPr>
        <p:txBody>
          <a:bodyPr wrap="square" lIns="0" tIns="0" rIns="0" bIns="0" rtlCol="0"/>
          <a:lstStyle/>
          <a:p>
            <a:endParaRPr sz="1133"/>
          </a:p>
        </p:txBody>
      </p:sp>
      <p:sp>
        <p:nvSpPr>
          <p:cNvPr id="20" name="object 9">
            <a:extLst>
              <a:ext uri="{FF2B5EF4-FFF2-40B4-BE49-F238E27FC236}">
                <a16:creationId xmlns="" xmlns:a16="http://schemas.microsoft.com/office/drawing/2014/main" id="{F294EAD7-CAB8-401C-B12D-6064AA1177E0}"/>
              </a:ext>
            </a:extLst>
          </p:cNvPr>
          <p:cNvSpPr/>
          <p:nvPr/>
        </p:nvSpPr>
        <p:spPr>
          <a:xfrm>
            <a:off x="4701329" y="228616"/>
            <a:ext cx="603664" cy="603664"/>
          </a:xfrm>
          <a:custGeom>
            <a:avLst/>
            <a:gdLst/>
            <a:ahLst/>
            <a:cxnLst/>
            <a:rect l="l" t="t" r="r" b="b"/>
            <a:pathLst>
              <a:path w="603885" h="603885">
                <a:moveTo>
                  <a:pt x="603605" y="0"/>
                </a:moveTo>
                <a:lnTo>
                  <a:pt x="0" y="0"/>
                </a:lnTo>
                <a:lnTo>
                  <a:pt x="0" y="603618"/>
                </a:lnTo>
                <a:lnTo>
                  <a:pt x="603605" y="603618"/>
                </a:lnTo>
                <a:lnTo>
                  <a:pt x="603605" y="0"/>
                </a:lnTo>
                <a:close/>
              </a:path>
            </a:pathLst>
          </a:custGeom>
          <a:solidFill>
            <a:srgbClr val="00A859"/>
          </a:solidFill>
        </p:spPr>
        <p:txBody>
          <a:bodyPr wrap="square" lIns="0" tIns="0" rIns="0" bIns="0" rtlCol="0"/>
          <a:lstStyle/>
          <a:p>
            <a:endParaRPr sz="1133"/>
          </a:p>
        </p:txBody>
      </p:sp>
      <p:sp>
        <p:nvSpPr>
          <p:cNvPr id="21" name="object 10">
            <a:extLst>
              <a:ext uri="{FF2B5EF4-FFF2-40B4-BE49-F238E27FC236}">
                <a16:creationId xmlns="" xmlns:a16="http://schemas.microsoft.com/office/drawing/2014/main" id="{27824596-7DE1-4136-95E4-49A51856B6D3}"/>
              </a:ext>
            </a:extLst>
          </p:cNvPr>
          <p:cNvSpPr/>
          <p:nvPr/>
        </p:nvSpPr>
        <p:spPr>
          <a:xfrm>
            <a:off x="4701329" y="228616"/>
            <a:ext cx="603664" cy="603664"/>
          </a:xfrm>
          <a:custGeom>
            <a:avLst/>
            <a:gdLst/>
            <a:ahLst/>
            <a:cxnLst/>
            <a:rect l="l" t="t" r="r" b="b"/>
            <a:pathLst>
              <a:path w="603885" h="603885">
                <a:moveTo>
                  <a:pt x="0" y="0"/>
                </a:moveTo>
                <a:lnTo>
                  <a:pt x="603605" y="0"/>
                </a:lnTo>
                <a:lnTo>
                  <a:pt x="603605" y="603618"/>
                </a:lnTo>
                <a:lnTo>
                  <a:pt x="0" y="603618"/>
                </a:lnTo>
                <a:lnTo>
                  <a:pt x="0" y="0"/>
                </a:lnTo>
                <a:close/>
              </a:path>
            </a:pathLst>
          </a:custGeom>
          <a:ln w="30481">
            <a:solidFill>
              <a:srgbClr val="FEFEFE"/>
            </a:solidFill>
          </a:ln>
        </p:spPr>
        <p:txBody>
          <a:bodyPr wrap="square" lIns="0" tIns="0" rIns="0" bIns="0" rtlCol="0"/>
          <a:lstStyle/>
          <a:p>
            <a:endParaRPr sz="1133"/>
          </a:p>
        </p:txBody>
      </p:sp>
      <p:sp>
        <p:nvSpPr>
          <p:cNvPr id="22" name="object 12">
            <a:extLst>
              <a:ext uri="{FF2B5EF4-FFF2-40B4-BE49-F238E27FC236}">
                <a16:creationId xmlns="" xmlns:a16="http://schemas.microsoft.com/office/drawing/2014/main" id="{CAFE6579-511C-4CCB-9A5C-300ACC2F553A}"/>
              </a:ext>
            </a:extLst>
          </p:cNvPr>
          <p:cNvSpPr txBox="1"/>
          <p:nvPr/>
        </p:nvSpPr>
        <p:spPr>
          <a:xfrm>
            <a:off x="4740288" y="249525"/>
            <a:ext cx="428627" cy="362144"/>
          </a:xfrm>
          <a:prstGeom prst="rect">
            <a:avLst/>
          </a:prstGeom>
        </p:spPr>
        <p:txBody>
          <a:bodyPr vert="horz" wrap="square" lIns="0" tIns="15869" rIns="0" bIns="0" rtlCol="0">
            <a:spAutoFit/>
          </a:bodyPr>
          <a:lstStyle/>
          <a:p>
            <a:pPr algn="ctr">
              <a:spcBef>
                <a:spcPts val="125"/>
              </a:spcBef>
            </a:pPr>
            <a:r>
              <a:rPr lang="ru-RU" sz="2249" dirty="0" smtClean="0">
                <a:solidFill>
                  <a:schemeClr val="bg1"/>
                </a:solidFill>
                <a:latin typeface="Arial"/>
                <a:cs typeface="Arial"/>
              </a:rPr>
              <a:t>10</a:t>
            </a:r>
            <a:endParaRPr sz="2249" dirty="0">
              <a:solidFill>
                <a:schemeClr val="bg1"/>
              </a:solidFill>
              <a:latin typeface="Arial"/>
              <a:cs typeface="Arial"/>
            </a:endParaRPr>
          </a:p>
        </p:txBody>
      </p:sp>
      <p:sp>
        <p:nvSpPr>
          <p:cNvPr id="19" name="object 11">
            <a:extLst>
              <a:ext uri="{FF2B5EF4-FFF2-40B4-BE49-F238E27FC236}">
                <a16:creationId xmlns="" xmlns:a16="http://schemas.microsoft.com/office/drawing/2014/main" id="{382AB4AE-4981-4494-BB32-7A573B110208}"/>
              </a:ext>
            </a:extLst>
          </p:cNvPr>
          <p:cNvSpPr/>
          <p:nvPr/>
        </p:nvSpPr>
        <p:spPr>
          <a:xfrm>
            <a:off x="328537" y="303926"/>
            <a:ext cx="493302" cy="379513"/>
          </a:xfrm>
          <a:custGeom>
            <a:avLst/>
            <a:gdLst/>
            <a:ahLst/>
            <a:cxnLst/>
            <a:rect l="l" t="t" r="r" b="b"/>
            <a:pathLst>
              <a:path w="492759" h="379095">
                <a:moveTo>
                  <a:pt x="447094" y="0"/>
                </a:moveTo>
                <a:lnTo>
                  <a:pt x="45651" y="0"/>
                </a:lnTo>
                <a:lnTo>
                  <a:pt x="39383" y="6267"/>
                </a:lnTo>
                <a:lnTo>
                  <a:pt x="39383" y="264483"/>
                </a:lnTo>
                <a:lnTo>
                  <a:pt x="633" y="340944"/>
                </a:lnTo>
                <a:lnTo>
                  <a:pt x="309" y="341805"/>
                </a:lnTo>
                <a:lnTo>
                  <a:pt x="101" y="342658"/>
                </a:lnTo>
                <a:lnTo>
                  <a:pt x="0" y="371350"/>
                </a:lnTo>
                <a:lnTo>
                  <a:pt x="7444" y="378795"/>
                </a:lnTo>
                <a:lnTo>
                  <a:pt x="485302" y="378795"/>
                </a:lnTo>
                <a:lnTo>
                  <a:pt x="492747" y="371350"/>
                </a:lnTo>
                <a:lnTo>
                  <a:pt x="492747" y="364359"/>
                </a:lnTo>
                <a:lnTo>
                  <a:pt x="15405" y="364359"/>
                </a:lnTo>
                <a:lnTo>
                  <a:pt x="14436" y="363390"/>
                </a:lnTo>
                <a:lnTo>
                  <a:pt x="14436" y="351108"/>
                </a:lnTo>
                <a:lnTo>
                  <a:pt x="492747" y="351108"/>
                </a:lnTo>
                <a:lnTo>
                  <a:pt x="492644" y="342658"/>
                </a:lnTo>
                <a:lnTo>
                  <a:pt x="492437" y="341805"/>
                </a:lnTo>
                <a:lnTo>
                  <a:pt x="492113" y="340944"/>
                </a:lnTo>
                <a:lnTo>
                  <a:pt x="489948" y="336671"/>
                </a:lnTo>
                <a:lnTo>
                  <a:pt x="18968" y="336671"/>
                </a:lnTo>
                <a:lnTo>
                  <a:pt x="51033" y="273427"/>
                </a:lnTo>
                <a:lnTo>
                  <a:pt x="457895" y="273427"/>
                </a:lnTo>
                <a:lnTo>
                  <a:pt x="453363" y="264483"/>
                </a:lnTo>
                <a:lnTo>
                  <a:pt x="453363" y="258991"/>
                </a:lnTo>
                <a:lnTo>
                  <a:pt x="53820" y="258991"/>
                </a:lnTo>
                <a:lnTo>
                  <a:pt x="53820" y="14436"/>
                </a:lnTo>
                <a:lnTo>
                  <a:pt x="453363" y="14436"/>
                </a:lnTo>
                <a:lnTo>
                  <a:pt x="453363" y="6267"/>
                </a:lnTo>
                <a:lnTo>
                  <a:pt x="447094" y="0"/>
                </a:lnTo>
                <a:close/>
              </a:path>
              <a:path w="492759" h="379095">
                <a:moveTo>
                  <a:pt x="492747" y="351108"/>
                </a:moveTo>
                <a:lnTo>
                  <a:pt x="478311" y="351108"/>
                </a:lnTo>
                <a:lnTo>
                  <a:pt x="478311" y="363390"/>
                </a:lnTo>
                <a:lnTo>
                  <a:pt x="477342" y="364359"/>
                </a:lnTo>
                <a:lnTo>
                  <a:pt x="492747" y="364359"/>
                </a:lnTo>
                <a:lnTo>
                  <a:pt x="492747" y="351108"/>
                </a:lnTo>
                <a:close/>
              </a:path>
              <a:path w="492759" h="379095">
                <a:moveTo>
                  <a:pt x="300225" y="297831"/>
                </a:moveTo>
                <a:lnTo>
                  <a:pt x="192520" y="297831"/>
                </a:lnTo>
                <a:lnTo>
                  <a:pt x="187131" y="301934"/>
                </a:lnTo>
                <a:lnTo>
                  <a:pt x="177552" y="336671"/>
                </a:lnTo>
                <a:lnTo>
                  <a:pt x="192528" y="336671"/>
                </a:lnTo>
                <a:lnTo>
                  <a:pt x="199260" y="312267"/>
                </a:lnTo>
                <a:lnTo>
                  <a:pt x="308461" y="312267"/>
                </a:lnTo>
                <a:lnTo>
                  <a:pt x="305611" y="301934"/>
                </a:lnTo>
                <a:lnTo>
                  <a:pt x="300225" y="297831"/>
                </a:lnTo>
                <a:close/>
              </a:path>
              <a:path w="492759" h="379095">
                <a:moveTo>
                  <a:pt x="308461" y="312267"/>
                </a:moveTo>
                <a:lnTo>
                  <a:pt x="293486" y="312267"/>
                </a:lnTo>
                <a:lnTo>
                  <a:pt x="300219" y="336671"/>
                </a:lnTo>
                <a:lnTo>
                  <a:pt x="315191" y="336671"/>
                </a:lnTo>
                <a:lnTo>
                  <a:pt x="308461" y="312267"/>
                </a:lnTo>
                <a:close/>
              </a:path>
              <a:path w="492759" h="379095">
                <a:moveTo>
                  <a:pt x="457895" y="273427"/>
                </a:moveTo>
                <a:lnTo>
                  <a:pt x="441709" y="273427"/>
                </a:lnTo>
                <a:lnTo>
                  <a:pt x="473774" y="336671"/>
                </a:lnTo>
                <a:lnTo>
                  <a:pt x="489948" y="336671"/>
                </a:lnTo>
                <a:lnTo>
                  <a:pt x="457895" y="273427"/>
                </a:lnTo>
                <a:close/>
              </a:path>
              <a:path w="492759" h="379095">
                <a:moveTo>
                  <a:pt x="453363" y="14436"/>
                </a:moveTo>
                <a:lnTo>
                  <a:pt x="438927" y="14436"/>
                </a:lnTo>
                <a:lnTo>
                  <a:pt x="438927" y="258991"/>
                </a:lnTo>
                <a:lnTo>
                  <a:pt x="453363" y="258991"/>
                </a:lnTo>
                <a:lnTo>
                  <a:pt x="453363" y="14436"/>
                </a:lnTo>
                <a:close/>
              </a:path>
            </a:pathLst>
          </a:custGeom>
          <a:solidFill>
            <a:srgbClr val="00AEEF"/>
          </a:solidFill>
        </p:spPr>
        <p:txBody>
          <a:bodyPr wrap="square" lIns="0" tIns="0" rIns="0" bIns="0" rtlCol="0"/>
          <a:lstStyle/>
          <a:p>
            <a:endParaRPr sz="1802" dirty="0"/>
          </a:p>
        </p:txBody>
      </p:sp>
      <p:sp>
        <p:nvSpPr>
          <p:cNvPr id="24" name="object 12">
            <a:extLst>
              <a:ext uri="{FF2B5EF4-FFF2-40B4-BE49-F238E27FC236}">
                <a16:creationId xmlns="" xmlns:a16="http://schemas.microsoft.com/office/drawing/2014/main" id="{095BD782-9915-451D-8BDE-31B9F6A26271}"/>
              </a:ext>
            </a:extLst>
          </p:cNvPr>
          <p:cNvSpPr/>
          <p:nvPr/>
        </p:nvSpPr>
        <p:spPr>
          <a:xfrm>
            <a:off x="397831" y="452835"/>
            <a:ext cx="354721" cy="95355"/>
          </a:xfrm>
          <a:custGeom>
            <a:avLst/>
            <a:gdLst/>
            <a:ahLst/>
            <a:cxnLst/>
            <a:rect l="l" t="t" r="r" b="b"/>
            <a:pathLst>
              <a:path w="354330" h="95250">
                <a:moveTo>
                  <a:pt x="11206" y="0"/>
                </a:moveTo>
                <a:lnTo>
                  <a:pt x="3233" y="0"/>
                </a:lnTo>
                <a:lnTo>
                  <a:pt x="0" y="3228"/>
                </a:lnTo>
                <a:lnTo>
                  <a:pt x="3" y="89772"/>
                </a:lnTo>
                <a:lnTo>
                  <a:pt x="5076" y="94848"/>
                </a:lnTo>
                <a:lnTo>
                  <a:pt x="349236" y="94848"/>
                </a:lnTo>
                <a:lnTo>
                  <a:pt x="354312" y="89772"/>
                </a:lnTo>
                <a:lnTo>
                  <a:pt x="354312" y="80412"/>
                </a:lnTo>
                <a:lnTo>
                  <a:pt x="14436" y="80412"/>
                </a:lnTo>
                <a:lnTo>
                  <a:pt x="14436" y="3228"/>
                </a:lnTo>
                <a:lnTo>
                  <a:pt x="11206" y="0"/>
                </a:lnTo>
                <a:close/>
              </a:path>
              <a:path w="354330" h="95250">
                <a:moveTo>
                  <a:pt x="351078" y="0"/>
                </a:moveTo>
                <a:lnTo>
                  <a:pt x="343105" y="0"/>
                </a:lnTo>
                <a:lnTo>
                  <a:pt x="339876" y="3228"/>
                </a:lnTo>
                <a:lnTo>
                  <a:pt x="339876" y="80412"/>
                </a:lnTo>
                <a:lnTo>
                  <a:pt x="354312" y="80412"/>
                </a:lnTo>
                <a:lnTo>
                  <a:pt x="354312" y="3228"/>
                </a:lnTo>
                <a:lnTo>
                  <a:pt x="351078" y="0"/>
                </a:lnTo>
                <a:close/>
              </a:path>
            </a:pathLst>
          </a:custGeom>
          <a:solidFill>
            <a:srgbClr val="00AEEF"/>
          </a:solidFill>
        </p:spPr>
        <p:txBody>
          <a:bodyPr wrap="square" lIns="0" tIns="0" rIns="0" bIns="0" rtlCol="0"/>
          <a:lstStyle/>
          <a:p>
            <a:endParaRPr sz="1802"/>
          </a:p>
        </p:txBody>
      </p:sp>
      <p:sp>
        <p:nvSpPr>
          <p:cNvPr id="25" name="object 13">
            <a:extLst>
              <a:ext uri="{FF2B5EF4-FFF2-40B4-BE49-F238E27FC236}">
                <a16:creationId xmlns="" xmlns:a16="http://schemas.microsoft.com/office/drawing/2014/main" id="{312CDD75-671C-4D07-9747-AFD5EA1B46A6}"/>
              </a:ext>
            </a:extLst>
          </p:cNvPr>
          <p:cNvSpPr/>
          <p:nvPr/>
        </p:nvSpPr>
        <p:spPr>
          <a:xfrm>
            <a:off x="397831" y="333796"/>
            <a:ext cx="354721" cy="95355"/>
          </a:xfrm>
          <a:custGeom>
            <a:avLst/>
            <a:gdLst/>
            <a:ahLst/>
            <a:cxnLst/>
            <a:rect l="l" t="t" r="r" b="b"/>
            <a:pathLst>
              <a:path w="354330" h="95250">
                <a:moveTo>
                  <a:pt x="349236" y="0"/>
                </a:moveTo>
                <a:lnTo>
                  <a:pt x="5079" y="0"/>
                </a:lnTo>
                <a:lnTo>
                  <a:pt x="0" y="5076"/>
                </a:lnTo>
                <a:lnTo>
                  <a:pt x="0" y="91616"/>
                </a:lnTo>
                <a:lnTo>
                  <a:pt x="3233" y="94849"/>
                </a:lnTo>
                <a:lnTo>
                  <a:pt x="11206" y="94849"/>
                </a:lnTo>
                <a:lnTo>
                  <a:pt x="14436" y="91616"/>
                </a:lnTo>
                <a:lnTo>
                  <a:pt x="14436" y="14436"/>
                </a:lnTo>
                <a:lnTo>
                  <a:pt x="354312" y="14436"/>
                </a:lnTo>
                <a:lnTo>
                  <a:pt x="354312" y="5076"/>
                </a:lnTo>
                <a:lnTo>
                  <a:pt x="349236" y="0"/>
                </a:lnTo>
                <a:close/>
              </a:path>
              <a:path w="354330" h="95250">
                <a:moveTo>
                  <a:pt x="354312" y="14436"/>
                </a:moveTo>
                <a:lnTo>
                  <a:pt x="339876" y="14436"/>
                </a:lnTo>
                <a:lnTo>
                  <a:pt x="339876" y="91616"/>
                </a:lnTo>
                <a:lnTo>
                  <a:pt x="343105" y="94849"/>
                </a:lnTo>
                <a:lnTo>
                  <a:pt x="351078" y="94849"/>
                </a:lnTo>
                <a:lnTo>
                  <a:pt x="354312" y="91616"/>
                </a:lnTo>
                <a:lnTo>
                  <a:pt x="354312" y="14436"/>
                </a:lnTo>
                <a:close/>
              </a:path>
            </a:pathLst>
          </a:custGeom>
          <a:solidFill>
            <a:srgbClr val="00AEEF"/>
          </a:solidFill>
        </p:spPr>
        <p:txBody>
          <a:bodyPr wrap="square" lIns="0" tIns="0" rIns="0" bIns="0" rtlCol="0"/>
          <a:lstStyle/>
          <a:p>
            <a:endParaRPr sz="1802"/>
          </a:p>
        </p:txBody>
      </p:sp>
      <p:sp>
        <p:nvSpPr>
          <p:cNvPr id="2" name="TextBox 1"/>
          <p:cNvSpPr txBox="1"/>
          <p:nvPr/>
        </p:nvSpPr>
        <p:spPr>
          <a:xfrm>
            <a:off x="4652184" y="498831"/>
            <a:ext cx="890602" cy="338554"/>
          </a:xfrm>
          <a:prstGeom prst="rect">
            <a:avLst/>
          </a:prstGeom>
          <a:noFill/>
        </p:spPr>
        <p:txBody>
          <a:bodyPr wrap="square" rtlCol="0">
            <a:spAutoFit/>
          </a:bodyPr>
          <a:lstStyle/>
          <a:p>
            <a:r>
              <a:rPr lang="uz-Cyrl-UZ" sz="1600" dirty="0" smtClean="0">
                <a:solidFill>
                  <a:schemeClr val="bg1"/>
                </a:solidFill>
                <a:latin typeface="Arial" panose="020B0604020202020204" pitchFamily="34" charset="0"/>
                <a:cs typeface="Arial" panose="020B0604020202020204" pitchFamily="34" charset="0"/>
              </a:rPr>
              <a:t>класс</a:t>
            </a:r>
            <a:endParaRPr lang="ru-RU" sz="16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5532051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6818" y="0"/>
            <a:ext cx="5572164"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Современные среды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5" name="Прямоугольник 4"/>
          <p:cNvSpPr/>
          <p:nvPr/>
        </p:nvSpPr>
        <p:spPr>
          <a:xfrm>
            <a:off x="96818" y="550855"/>
            <a:ext cx="5500726" cy="2492990"/>
          </a:xfrm>
          <a:prstGeom prst="rect">
            <a:avLst/>
          </a:prstGeom>
        </p:spPr>
        <p:txBody>
          <a:bodyPr wrap="square">
            <a:spAutoFit/>
          </a:bodyPr>
          <a:lstStyle/>
          <a:p>
            <a:r>
              <a:rPr lang="ru-RU" baseline="-25000" dirty="0" smtClean="0">
                <a:latin typeface="Arial" pitchFamily="34" charset="0"/>
                <a:cs typeface="Arial" pitchFamily="34" charset="0"/>
              </a:rPr>
              <a:t>В распространённых сегодня средах программирования в основном используются три языка программирования: </a:t>
            </a:r>
            <a:r>
              <a:rPr lang="en-US" b="1" baseline="-25000" dirty="0" err="1" smtClean="0">
                <a:solidFill>
                  <a:srgbClr val="7030A0"/>
                </a:solidFill>
                <a:latin typeface="Arial" pitchFamily="34" charset="0"/>
                <a:cs typeface="Arial" pitchFamily="34" charset="0"/>
              </a:rPr>
              <a:t>Ci</a:t>
            </a:r>
            <a:r>
              <a:rPr lang="en-US" b="1" baseline="-25000" dirty="0" smtClean="0">
                <a:solidFill>
                  <a:srgbClr val="7030A0"/>
                </a:solidFill>
                <a:latin typeface="Arial" pitchFamily="34" charset="0"/>
                <a:cs typeface="Arial" pitchFamily="34" charset="0"/>
              </a:rPr>
              <a:t>, BASIC, Pascal</a:t>
            </a:r>
            <a:r>
              <a:rPr lang="en-US" baseline="-25000" dirty="0" smtClean="0">
                <a:latin typeface="Arial" pitchFamily="34" charset="0"/>
                <a:cs typeface="Arial" pitchFamily="34" charset="0"/>
              </a:rPr>
              <a:t>. </a:t>
            </a:r>
            <a:r>
              <a:rPr lang="ru-RU" baseline="-25000" dirty="0" smtClean="0">
                <a:latin typeface="Arial" pitchFamily="34" charset="0"/>
                <a:cs typeface="Arial" pitchFamily="34" charset="0"/>
              </a:rPr>
              <a:t>Если профессионалы и опытные любители в основном используют </a:t>
            </a:r>
            <a:r>
              <a:rPr lang="ru-RU" b="1" baseline="-25000" dirty="0" smtClean="0">
                <a:solidFill>
                  <a:srgbClr val="7030A0"/>
                </a:solidFill>
                <a:latin typeface="Arial" pitchFamily="34" charset="0"/>
                <a:cs typeface="Arial" pitchFamily="34" charset="0"/>
              </a:rPr>
              <a:t>С (Си</a:t>
            </a:r>
            <a:r>
              <a:rPr lang="ru-RU" baseline="-25000" dirty="0" smtClean="0">
                <a:latin typeface="Arial" pitchFamily="34" charset="0"/>
                <a:cs typeface="Arial" pitchFamily="34" charset="0"/>
              </a:rPr>
              <a:t>) и её последующие варианты </a:t>
            </a:r>
            <a:r>
              <a:rPr lang="ru-RU" b="1" baseline="-25000" dirty="0" smtClean="0">
                <a:solidFill>
                  <a:srgbClr val="7030A0"/>
                </a:solidFill>
                <a:latin typeface="Arial" pitchFamily="34" charset="0"/>
                <a:cs typeface="Arial" pitchFamily="34" charset="0"/>
              </a:rPr>
              <a:t>C++ и С#, </a:t>
            </a:r>
            <a:r>
              <a:rPr lang="ru-RU" baseline="-25000" dirty="0" smtClean="0">
                <a:latin typeface="Arial" pitchFamily="34" charset="0"/>
                <a:cs typeface="Arial" pitchFamily="34" charset="0"/>
              </a:rPr>
              <a:t>то большинство пользуется языком </a:t>
            </a:r>
            <a:r>
              <a:rPr lang="en-US" baseline="-25000" dirty="0" smtClean="0">
                <a:latin typeface="Arial" pitchFamily="34" charset="0"/>
                <a:cs typeface="Arial" pitchFamily="34" charset="0"/>
              </a:rPr>
              <a:t>Pascal </a:t>
            </a:r>
            <a:r>
              <a:rPr lang="ru-RU" baseline="-25000" dirty="0" smtClean="0">
                <a:latin typeface="Arial" pitchFamily="34" charset="0"/>
                <a:cs typeface="Arial" pitchFamily="34" charset="0"/>
              </a:rPr>
              <a:t>для решения собственных задач. </a:t>
            </a:r>
            <a:endParaRPr lang="ru-RU" dirty="0" smtClean="0">
              <a:latin typeface="Arial" pitchFamily="34" charset="0"/>
              <a:cs typeface="Arial" pitchFamily="34" charset="0"/>
            </a:endParaRPr>
          </a:p>
          <a:p>
            <a:r>
              <a:rPr lang="ru-RU" baseline="-25000" dirty="0" smtClean="0">
                <a:latin typeface="Arial" pitchFamily="34" charset="0"/>
                <a:cs typeface="Arial" pitchFamily="34" charset="0"/>
              </a:rPr>
              <a:t>Большинство создаваемых в последнее время языков программирования ориентированы на тех, кто пользуется одним из вышеприведённых языков. К примеру, широко распространённые языки программирования </a:t>
            </a:r>
            <a:r>
              <a:rPr lang="fr-FR" b="1" baseline="-25000" dirty="0" smtClean="0">
                <a:solidFill>
                  <a:srgbClr val="7030A0"/>
                </a:solidFill>
                <a:latin typeface="Arial" pitchFamily="34" charset="0"/>
                <a:cs typeface="Arial" pitchFamily="34" charset="0"/>
              </a:rPr>
              <a:t>Java, Java Script, ASP, PHP, Python </a:t>
            </a:r>
            <a:r>
              <a:rPr lang="ru-RU" baseline="-25000" dirty="0" smtClean="0">
                <a:latin typeface="Arial" pitchFamily="34" charset="0"/>
                <a:cs typeface="Arial" pitchFamily="34" charset="0"/>
              </a:rPr>
              <a:t>похожи </a:t>
            </a:r>
            <a:r>
              <a:rPr lang="ru-RU" b="1" baseline="-25000" dirty="0" smtClean="0">
                <a:solidFill>
                  <a:srgbClr val="7030A0"/>
                </a:solidFill>
                <a:latin typeface="Arial" pitchFamily="34" charset="0"/>
                <a:cs typeface="Arial" pitchFamily="34" charset="0"/>
              </a:rPr>
              <a:t>на С+ и С#, </a:t>
            </a:r>
            <a:r>
              <a:rPr lang="ru-RU" baseline="-25000" dirty="0" smtClean="0">
                <a:latin typeface="Arial" pitchFamily="34" charset="0"/>
                <a:cs typeface="Arial" pitchFamily="34" charset="0"/>
              </a:rPr>
              <a:t>языки программирования пакетов компьютерной математики </a:t>
            </a:r>
            <a:r>
              <a:rPr lang="en-US" b="1" baseline="-25000" dirty="0" err="1" smtClean="0">
                <a:solidFill>
                  <a:srgbClr val="7030A0"/>
                </a:solidFill>
                <a:latin typeface="Arial" pitchFamily="34" charset="0"/>
                <a:cs typeface="Arial" pitchFamily="34" charset="0"/>
              </a:rPr>
              <a:t>MatLab</a:t>
            </a:r>
            <a:r>
              <a:rPr lang="en-US" b="1" baseline="-25000" dirty="0" smtClean="0">
                <a:solidFill>
                  <a:srgbClr val="7030A0"/>
                </a:solidFill>
                <a:latin typeface="Arial" pitchFamily="34" charset="0"/>
                <a:cs typeface="Arial" pitchFamily="34" charset="0"/>
              </a:rPr>
              <a:t>, MathCAD, Maple </a:t>
            </a:r>
            <a:r>
              <a:rPr lang="ru-RU" b="1" baseline="-25000" dirty="0" smtClean="0">
                <a:solidFill>
                  <a:srgbClr val="7030A0"/>
                </a:solidFill>
                <a:latin typeface="Arial" pitchFamily="34" charset="0"/>
                <a:cs typeface="Arial" pitchFamily="34" charset="0"/>
              </a:rPr>
              <a:t>на </a:t>
            </a:r>
            <a:r>
              <a:rPr lang="en-US" b="1" baseline="-25000" dirty="0" smtClean="0">
                <a:solidFill>
                  <a:srgbClr val="7030A0"/>
                </a:solidFill>
                <a:latin typeface="Arial" pitchFamily="34" charset="0"/>
                <a:cs typeface="Arial" pitchFamily="34" charset="0"/>
              </a:rPr>
              <a:t>Pascal</a:t>
            </a:r>
            <a:r>
              <a:rPr lang="en-US" baseline="-25000" dirty="0" smtClean="0">
                <a:latin typeface="Arial" pitchFamily="34" charset="0"/>
                <a:cs typeface="Arial" pitchFamily="34" charset="0"/>
              </a:rPr>
              <a:t>, </a:t>
            </a:r>
            <a:r>
              <a:rPr lang="ru-RU" baseline="-25000" dirty="0" smtClean="0">
                <a:latin typeface="Arial" pitchFamily="34" charset="0"/>
                <a:cs typeface="Arial" pitchFamily="34" charset="0"/>
              </a:rPr>
              <a:t>язык программирования приложения </a:t>
            </a:r>
            <a:r>
              <a:rPr lang="en-US" b="1" baseline="-25000" dirty="0" err="1" smtClean="0">
                <a:solidFill>
                  <a:srgbClr val="7030A0"/>
                </a:solidFill>
                <a:latin typeface="Arial" pitchFamily="34" charset="0"/>
                <a:cs typeface="Arial" pitchFamily="34" charset="0"/>
              </a:rPr>
              <a:t>MacroMedia</a:t>
            </a:r>
            <a:r>
              <a:rPr lang="en-US" b="1" baseline="-25000" dirty="0" smtClean="0">
                <a:solidFill>
                  <a:srgbClr val="7030A0"/>
                </a:solidFill>
                <a:latin typeface="Arial" pitchFamily="34" charset="0"/>
                <a:cs typeface="Arial" pitchFamily="34" charset="0"/>
              </a:rPr>
              <a:t> Flash </a:t>
            </a:r>
            <a:r>
              <a:rPr lang="ru-RU" baseline="-25000" dirty="0" smtClean="0">
                <a:latin typeface="Arial" pitchFamily="34" charset="0"/>
                <a:cs typeface="Arial" pitchFamily="34" charset="0"/>
              </a:rPr>
              <a:t>- для создания анимационной графики </a:t>
            </a:r>
            <a:r>
              <a:rPr lang="en-US" b="1" baseline="-25000" dirty="0" smtClean="0">
                <a:solidFill>
                  <a:srgbClr val="7030A0"/>
                </a:solidFill>
                <a:latin typeface="Arial" pitchFamily="34" charset="0"/>
                <a:cs typeface="Arial" pitchFamily="34" charset="0"/>
              </a:rPr>
              <a:t>Action Script </a:t>
            </a:r>
            <a:r>
              <a:rPr lang="ru-RU" b="1" baseline="-25000" dirty="0" smtClean="0">
                <a:solidFill>
                  <a:srgbClr val="7030A0"/>
                </a:solidFill>
                <a:latin typeface="Arial" pitchFamily="34" charset="0"/>
                <a:cs typeface="Arial" pitchFamily="34" charset="0"/>
              </a:rPr>
              <a:t>на </a:t>
            </a:r>
            <a:r>
              <a:rPr lang="en-US" b="1" baseline="-25000" dirty="0" smtClean="0">
                <a:solidFill>
                  <a:srgbClr val="7030A0"/>
                </a:solidFill>
                <a:latin typeface="Arial" pitchFamily="34" charset="0"/>
                <a:cs typeface="Arial" pitchFamily="34" charset="0"/>
              </a:rPr>
              <a:t>Visual BASIC.</a:t>
            </a:r>
            <a:endParaRPr lang="ru-RU" b="1" dirty="0" smtClean="0">
              <a:solidFill>
                <a:srgbClr val="7030A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Среда программирования </a:t>
            </a:r>
            <a:r>
              <a:rPr lang="en-US" sz="2800" baseline="-25000" dirty="0" smtClean="0"/>
              <a:t>Delphi </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7" name="Прямоугольник 6"/>
          <p:cNvSpPr/>
          <p:nvPr/>
        </p:nvSpPr>
        <p:spPr>
          <a:xfrm>
            <a:off x="96818" y="622293"/>
            <a:ext cx="5572164" cy="738664"/>
          </a:xfrm>
          <a:prstGeom prst="rect">
            <a:avLst/>
          </a:prstGeom>
        </p:spPr>
        <p:txBody>
          <a:bodyPr wrap="square">
            <a:spAutoFit/>
          </a:bodyPr>
          <a:lstStyle/>
          <a:p>
            <a:r>
              <a:rPr lang="en-US" baseline="-25000" dirty="0" smtClean="0">
                <a:latin typeface="Arial" pitchFamily="34" charset="0"/>
                <a:cs typeface="Arial" pitchFamily="34" charset="0"/>
              </a:rPr>
              <a:t>Delphi </a:t>
            </a:r>
            <a:r>
              <a:rPr lang="ru-RU" baseline="-25000" dirty="0" smtClean="0">
                <a:latin typeface="Arial" pitchFamily="34" charset="0"/>
                <a:cs typeface="Arial" pitchFamily="34" charset="0"/>
              </a:rPr>
              <a:t>(читается как </a:t>
            </a:r>
            <a:r>
              <a:rPr lang="ru-RU" baseline="-25000" dirty="0" err="1" smtClean="0">
                <a:latin typeface="Arial" pitchFamily="34" charset="0"/>
                <a:cs typeface="Arial" pitchFamily="34" charset="0"/>
              </a:rPr>
              <a:t>Дельфи</a:t>
            </a:r>
            <a:r>
              <a:rPr lang="ru-RU" baseline="-25000" dirty="0" smtClean="0">
                <a:latin typeface="Arial" pitchFamily="34" charset="0"/>
                <a:cs typeface="Arial" pitchFamily="34" charset="0"/>
              </a:rPr>
              <a:t>) это название греческого города, где располагался храм, в котором жил известный в древнем мире прорицатель</a:t>
            </a:r>
            <a:r>
              <a:rPr lang="ru-RU" baseline="-25000" dirty="0" smtClean="0"/>
              <a:t>. </a:t>
            </a:r>
            <a:endParaRPr lang="ru-RU" dirty="0"/>
          </a:p>
        </p:txBody>
      </p:sp>
      <p:sp>
        <p:nvSpPr>
          <p:cNvPr id="8" name="Прямоугольник 7"/>
          <p:cNvSpPr/>
          <p:nvPr/>
        </p:nvSpPr>
        <p:spPr>
          <a:xfrm>
            <a:off x="382570" y="1336673"/>
            <a:ext cx="5000660" cy="553998"/>
          </a:xfrm>
          <a:prstGeom prst="rect">
            <a:avLst/>
          </a:prstGeom>
        </p:spPr>
        <p:txBody>
          <a:bodyPr wrap="square">
            <a:spAutoFit/>
          </a:bodyPr>
          <a:lstStyle/>
          <a:p>
            <a:r>
              <a:rPr lang="ru-RU" b="1" baseline="-25000" dirty="0" smtClean="0">
                <a:latin typeface="Arial" pitchFamily="34" charset="0"/>
                <a:cs typeface="Arial" pitchFamily="34" charset="0"/>
              </a:rPr>
              <a:t>Было создано 25 вариантов, которые подразделятся на следующие три группы:</a:t>
            </a:r>
            <a:endParaRPr lang="ru-RU" b="1" dirty="0" smtClean="0">
              <a:latin typeface="Arial" pitchFamily="34" charset="0"/>
              <a:cs typeface="Arial" pitchFamily="34" charset="0"/>
            </a:endParaRPr>
          </a:p>
        </p:txBody>
      </p:sp>
      <p:sp>
        <p:nvSpPr>
          <p:cNvPr id="9" name="Прямоугольник 8"/>
          <p:cNvSpPr/>
          <p:nvPr/>
        </p:nvSpPr>
        <p:spPr>
          <a:xfrm>
            <a:off x="954074" y="1908177"/>
            <a:ext cx="3382966" cy="923330"/>
          </a:xfrm>
          <a:prstGeom prst="rect">
            <a:avLst/>
          </a:prstGeom>
        </p:spPr>
        <p:txBody>
          <a:bodyPr wrap="square">
            <a:spAutoFit/>
          </a:bodyPr>
          <a:lstStyle/>
          <a:p>
            <a:r>
              <a:rPr lang="en-US" baseline="-25000" dirty="0" smtClean="0">
                <a:latin typeface="Arial" pitchFamily="34" charset="0"/>
                <a:cs typeface="Arial" pitchFamily="34" charset="0"/>
              </a:rPr>
              <a:t>Delphi 1 - Delphi 8 (1995-2003</a:t>
            </a:r>
            <a:r>
              <a:rPr lang="ru-RU" baseline="-25000" dirty="0" err="1" smtClean="0">
                <a:latin typeface="Arial" pitchFamily="34" charset="0"/>
                <a:cs typeface="Arial" pitchFamily="34" charset="0"/>
              </a:rPr>
              <a:t>гг</a:t>
            </a:r>
            <a:r>
              <a:rPr lang="en-US" baseline="-25000" dirty="0" smtClean="0">
                <a:latin typeface="Arial" pitchFamily="34" charset="0"/>
                <a:cs typeface="Arial" pitchFamily="34" charset="0"/>
              </a:rPr>
              <a:t>.);</a:t>
            </a:r>
            <a:endParaRPr lang="en-US" dirty="0" smtClean="0">
              <a:latin typeface="Arial" pitchFamily="34" charset="0"/>
              <a:cs typeface="Arial" pitchFamily="34" charset="0"/>
            </a:endParaRPr>
          </a:p>
          <a:p>
            <a:r>
              <a:rPr lang="en-US" baseline="-25000" dirty="0" smtClean="0">
                <a:latin typeface="Arial" pitchFamily="34" charset="0"/>
                <a:cs typeface="Arial" pitchFamily="34" charset="0"/>
              </a:rPr>
              <a:t>Delphi 2005 - Delphi 2010 (2005-2009</a:t>
            </a:r>
            <a:r>
              <a:rPr lang="ru-RU" baseline="-25000" dirty="0" err="1" smtClean="0">
                <a:latin typeface="Arial" pitchFamily="34" charset="0"/>
                <a:cs typeface="Arial" pitchFamily="34" charset="0"/>
              </a:rPr>
              <a:t>гг</a:t>
            </a:r>
            <a:r>
              <a:rPr lang="en-US" baseline="-25000" dirty="0" smtClean="0">
                <a:latin typeface="Arial" pitchFamily="34" charset="0"/>
                <a:cs typeface="Arial" pitchFamily="34" charset="0"/>
              </a:rPr>
              <a:t>.);</a:t>
            </a:r>
            <a:endParaRPr lang="en-US" dirty="0" smtClean="0">
              <a:latin typeface="Arial" pitchFamily="34" charset="0"/>
              <a:cs typeface="Arial" pitchFamily="34" charset="0"/>
            </a:endParaRPr>
          </a:p>
          <a:p>
            <a:r>
              <a:rPr lang="en-US" baseline="-25000" dirty="0" smtClean="0">
                <a:latin typeface="Arial" pitchFamily="34" charset="0"/>
                <a:cs typeface="Arial" pitchFamily="34" charset="0"/>
              </a:rPr>
              <a:t>Delphi XE 1 - Delphi XE 10 (2010-2017</a:t>
            </a:r>
            <a:r>
              <a:rPr lang="ru-RU" baseline="-25000" dirty="0" smtClean="0">
                <a:latin typeface="Arial" pitchFamily="34" charset="0"/>
                <a:cs typeface="Arial" pitchFamily="34" charset="0"/>
              </a:rPr>
              <a:t>гг.</a:t>
            </a:r>
            <a:r>
              <a:rPr lang="en-US" baseline="-25000" dirty="0" smtClean="0">
                <a:latin typeface="Arial" pitchFamily="34" charset="0"/>
                <a:cs typeface="Arial" pitchFamily="34" charset="0"/>
              </a:rPr>
              <a:t>).</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18604" y="696272"/>
            <a:ext cx="310008" cy="2101845"/>
          </a:xfrm>
          <a:custGeom>
            <a:avLst/>
            <a:gdLst/>
            <a:ahLst/>
            <a:cxnLst/>
            <a:rect l="l" t="t" r="r" b="b"/>
            <a:pathLst>
              <a:path w="200659" h="1840864">
                <a:moveTo>
                  <a:pt x="200367" y="1740408"/>
                </a:moveTo>
                <a:lnTo>
                  <a:pt x="100177" y="1640230"/>
                </a:lnTo>
                <a:lnTo>
                  <a:pt x="0" y="1740408"/>
                </a:lnTo>
                <a:lnTo>
                  <a:pt x="100177" y="1840598"/>
                </a:lnTo>
                <a:lnTo>
                  <a:pt x="200367" y="1740408"/>
                </a:lnTo>
                <a:close/>
              </a:path>
              <a:path w="200659" h="1840864">
                <a:moveTo>
                  <a:pt x="200367" y="1082725"/>
                </a:moveTo>
                <a:lnTo>
                  <a:pt x="100177" y="982535"/>
                </a:lnTo>
                <a:lnTo>
                  <a:pt x="0" y="1082725"/>
                </a:lnTo>
                <a:lnTo>
                  <a:pt x="100177" y="1182916"/>
                </a:lnTo>
                <a:lnTo>
                  <a:pt x="200367" y="1082725"/>
                </a:lnTo>
                <a:close/>
              </a:path>
              <a:path w="200659" h="1840864">
                <a:moveTo>
                  <a:pt x="200367" y="100190"/>
                </a:moveTo>
                <a:lnTo>
                  <a:pt x="100177" y="0"/>
                </a:lnTo>
                <a:lnTo>
                  <a:pt x="0" y="100190"/>
                </a:lnTo>
                <a:lnTo>
                  <a:pt x="100177" y="200367"/>
                </a:lnTo>
                <a:lnTo>
                  <a:pt x="200367" y="100190"/>
                </a:lnTo>
                <a:close/>
              </a:path>
            </a:pathLst>
          </a:custGeom>
          <a:solidFill>
            <a:srgbClr val="00A650"/>
          </a:solidFill>
        </p:spPr>
        <p:txBody>
          <a:bodyPr wrap="square" lIns="0" tIns="0" rIns="0" bIns="0" rtlCol="0"/>
          <a:lstStyle/>
          <a:p>
            <a:endParaRPr/>
          </a:p>
        </p:txBody>
      </p:sp>
      <p:sp>
        <p:nvSpPr>
          <p:cNvPr id="6" name="object 6"/>
          <p:cNvSpPr txBox="1">
            <a:spLocks noGrp="1"/>
          </p:cNvSpPr>
          <p:nvPr>
            <p:ph type="title"/>
          </p:nvPr>
        </p:nvSpPr>
        <p:spPr>
          <a:xfrm>
            <a:off x="296158" y="92527"/>
            <a:ext cx="1607185" cy="343535"/>
          </a:xfrm>
          <a:prstGeom prst="rect">
            <a:avLst/>
          </a:prstGeom>
        </p:spPr>
        <p:txBody>
          <a:bodyPr vert="horz" wrap="square" lIns="0" tIns="16510" rIns="0" bIns="0" rtlCol="0">
            <a:spAutoFit/>
          </a:bodyPr>
          <a:lstStyle/>
          <a:p>
            <a:pPr marL="12700">
              <a:lnSpc>
                <a:spcPct val="100000"/>
              </a:lnSpc>
              <a:spcBef>
                <a:spcPts val="130"/>
              </a:spcBef>
            </a:pPr>
            <a:r>
              <a:rPr spc="25"/>
              <a:t>Вы</a:t>
            </a:r>
            <a:r>
              <a:rPr spc="-45"/>
              <a:t> </a:t>
            </a:r>
            <a:r>
              <a:rPr spc="5" smtClean="0"/>
              <a:t>узна</a:t>
            </a:r>
            <a:r>
              <a:rPr lang="ru-RU" spc="5" dirty="0" smtClean="0"/>
              <a:t>ли</a:t>
            </a:r>
            <a:r>
              <a:rPr spc="5" smtClean="0"/>
              <a:t>:</a:t>
            </a:r>
            <a:endParaRPr spc="5" dirty="0"/>
          </a:p>
        </p:txBody>
      </p:sp>
      <p:sp>
        <p:nvSpPr>
          <p:cNvPr id="7" name="Прямоугольник 6"/>
          <p:cNvSpPr/>
          <p:nvPr/>
        </p:nvSpPr>
        <p:spPr>
          <a:xfrm>
            <a:off x="882636" y="2265367"/>
            <a:ext cx="4732640" cy="561885"/>
          </a:xfrm>
          <a:prstGeom prst="rect">
            <a:avLst/>
          </a:prstGeom>
        </p:spPr>
        <p:txBody>
          <a:bodyPr wrap="square">
            <a:spAutoFit/>
          </a:bodyPr>
          <a:lstStyle/>
          <a:p>
            <a:pPr marL="12700" marR="119380">
              <a:lnSpc>
                <a:spcPct val="120300"/>
              </a:lnSpc>
              <a:spcBef>
                <a:spcPts val="100"/>
              </a:spcBef>
            </a:pPr>
            <a:r>
              <a:rPr lang="ru-RU" sz="2800" baseline="-25000" dirty="0" smtClean="0">
                <a:latin typeface="Arial" pitchFamily="34" charset="0"/>
                <a:cs typeface="Arial" pitchFamily="34" charset="0"/>
              </a:rPr>
              <a:t>Среда программирования </a:t>
            </a:r>
            <a:r>
              <a:rPr lang="en-US" sz="2800" baseline="-25000" dirty="0" smtClean="0">
                <a:latin typeface="Arial" pitchFamily="34" charset="0"/>
                <a:cs typeface="Arial" pitchFamily="34" charset="0"/>
              </a:rPr>
              <a:t>Delphi </a:t>
            </a:r>
            <a:endParaRPr lang="ru-RU" sz="2800" spc="-5" dirty="0">
              <a:solidFill>
                <a:srgbClr val="231F20"/>
              </a:solidFill>
              <a:latin typeface="Arial" pitchFamily="34" charset="0"/>
              <a:cs typeface="Arial" pitchFamily="34" charset="0"/>
            </a:endParaRPr>
          </a:p>
        </p:txBody>
      </p:sp>
      <p:sp>
        <p:nvSpPr>
          <p:cNvPr id="9" name="Прямоугольник 8"/>
          <p:cNvSpPr/>
          <p:nvPr/>
        </p:nvSpPr>
        <p:spPr>
          <a:xfrm>
            <a:off x="811198" y="693731"/>
            <a:ext cx="4084656" cy="369332"/>
          </a:xfrm>
          <a:prstGeom prst="rect">
            <a:avLst/>
          </a:prstGeom>
        </p:spPr>
        <p:txBody>
          <a:bodyPr wrap="square">
            <a:spAutoFit/>
          </a:bodyPr>
          <a:lstStyle/>
          <a:p>
            <a:r>
              <a:rPr lang="ru-RU" spc="25" dirty="0" smtClean="0">
                <a:latin typeface="Arial" pitchFamily="34" charset="0"/>
                <a:cs typeface="Arial" pitchFamily="34" charset="0"/>
              </a:rPr>
              <a:t>Компьютерное приложение </a:t>
            </a:r>
            <a:endParaRPr lang="ru-RU" dirty="0">
              <a:latin typeface="Arial" pitchFamily="34" charset="0"/>
              <a:cs typeface="Arial" pitchFamily="34" charset="0"/>
            </a:endParaRPr>
          </a:p>
        </p:txBody>
      </p:sp>
      <p:sp>
        <p:nvSpPr>
          <p:cNvPr id="10" name="Прямоугольник 9"/>
          <p:cNvSpPr/>
          <p:nvPr/>
        </p:nvSpPr>
        <p:spPr>
          <a:xfrm>
            <a:off x="882636" y="1550987"/>
            <a:ext cx="4161652" cy="523220"/>
          </a:xfrm>
          <a:prstGeom prst="rect">
            <a:avLst/>
          </a:prstGeom>
        </p:spPr>
        <p:txBody>
          <a:bodyPr wrap="none">
            <a:spAutoFit/>
          </a:bodyPr>
          <a:lstStyle/>
          <a:p>
            <a:r>
              <a:rPr lang="ru-RU" sz="2800" baseline="-25000" dirty="0" smtClean="0">
                <a:latin typeface="Arial" pitchFamily="34" charset="0"/>
                <a:cs typeface="Arial" pitchFamily="34" charset="0"/>
              </a:rPr>
              <a:t>Этапы развития программирования</a:t>
            </a:r>
            <a:endParaRPr lang="ru-RU"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39" y="102424"/>
            <a:ext cx="5164320" cy="315471"/>
          </a:xfrm>
        </p:spPr>
        <p:txBody>
          <a:bodyPr/>
          <a:lstStyle/>
          <a:p>
            <a:r>
              <a:rPr lang="ru-RU" dirty="0" smtClean="0"/>
              <a:t>Задание для самостоятельной работы</a:t>
            </a:r>
            <a:endParaRPr lang="ru-RU" dirty="0"/>
          </a:p>
        </p:txBody>
      </p:sp>
      <p:sp>
        <p:nvSpPr>
          <p:cNvPr id="3" name="Текст 2"/>
          <p:cNvSpPr>
            <a:spLocks noGrp="1"/>
          </p:cNvSpPr>
          <p:nvPr>
            <p:ph type="body" idx="1"/>
          </p:nvPr>
        </p:nvSpPr>
        <p:spPr>
          <a:xfrm>
            <a:off x="436105" y="982040"/>
            <a:ext cx="4893589" cy="1333698"/>
          </a:xfrm>
        </p:spPr>
        <p:txBody>
          <a:bodyPr/>
          <a:lstStyle/>
          <a:p>
            <a:pPr algn="ctr"/>
            <a:r>
              <a:rPr lang="ru-RU" sz="2000" dirty="0" err="1" smtClean="0"/>
              <a:t>Стр</a:t>
            </a:r>
            <a:r>
              <a:rPr lang="ru-RU" sz="2000" dirty="0" smtClean="0"/>
              <a:t> 83.</a:t>
            </a:r>
          </a:p>
          <a:p>
            <a:pPr algn="ctr"/>
            <a:r>
              <a:rPr lang="ru-RU" sz="2000" baseline="-25000" dirty="0" smtClean="0"/>
              <a:t>1.Сколько вариантов среды программирования </a:t>
            </a:r>
            <a:r>
              <a:rPr lang="en-US" sz="2000" baseline="-25000" dirty="0" smtClean="0"/>
              <a:t>Delphi </a:t>
            </a:r>
            <a:r>
              <a:rPr lang="ru-RU" sz="2000" baseline="-25000" dirty="0" smtClean="0"/>
              <a:t>разработано и на сколько групп они делятся?</a:t>
            </a:r>
          </a:p>
          <a:p>
            <a:pPr algn="ctr"/>
            <a:endParaRPr lang="ru-RU" sz="2000" dirty="0" smtClean="0"/>
          </a:p>
          <a:p>
            <a:pPr algn="ctr"/>
            <a:endParaRPr lang="ru-RU"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bject 5"/>
          <p:cNvSpPr/>
          <p:nvPr/>
        </p:nvSpPr>
        <p:spPr>
          <a:xfrm>
            <a:off x="218604" y="696272"/>
            <a:ext cx="310008" cy="2101845"/>
          </a:xfrm>
          <a:custGeom>
            <a:avLst/>
            <a:gdLst/>
            <a:ahLst/>
            <a:cxnLst/>
            <a:rect l="l" t="t" r="r" b="b"/>
            <a:pathLst>
              <a:path w="200659" h="1840864">
                <a:moveTo>
                  <a:pt x="200367" y="1740408"/>
                </a:moveTo>
                <a:lnTo>
                  <a:pt x="100177" y="1640230"/>
                </a:lnTo>
                <a:lnTo>
                  <a:pt x="0" y="1740408"/>
                </a:lnTo>
                <a:lnTo>
                  <a:pt x="100177" y="1840598"/>
                </a:lnTo>
                <a:lnTo>
                  <a:pt x="200367" y="1740408"/>
                </a:lnTo>
                <a:close/>
              </a:path>
              <a:path w="200659" h="1840864">
                <a:moveTo>
                  <a:pt x="200367" y="1082725"/>
                </a:moveTo>
                <a:lnTo>
                  <a:pt x="100177" y="982535"/>
                </a:lnTo>
                <a:lnTo>
                  <a:pt x="0" y="1082725"/>
                </a:lnTo>
                <a:lnTo>
                  <a:pt x="100177" y="1182916"/>
                </a:lnTo>
                <a:lnTo>
                  <a:pt x="200367" y="1082725"/>
                </a:lnTo>
                <a:close/>
              </a:path>
              <a:path w="200659" h="1840864">
                <a:moveTo>
                  <a:pt x="200367" y="100190"/>
                </a:moveTo>
                <a:lnTo>
                  <a:pt x="100177" y="0"/>
                </a:lnTo>
                <a:lnTo>
                  <a:pt x="0" y="100190"/>
                </a:lnTo>
                <a:lnTo>
                  <a:pt x="100177" y="200367"/>
                </a:lnTo>
                <a:lnTo>
                  <a:pt x="200367" y="100190"/>
                </a:lnTo>
                <a:close/>
              </a:path>
            </a:pathLst>
          </a:custGeom>
          <a:solidFill>
            <a:srgbClr val="00A650"/>
          </a:solidFill>
        </p:spPr>
        <p:txBody>
          <a:bodyPr wrap="square" lIns="0" tIns="0" rIns="0" bIns="0" rtlCol="0"/>
          <a:lstStyle/>
          <a:p>
            <a:endParaRPr/>
          </a:p>
        </p:txBody>
      </p:sp>
      <p:sp>
        <p:nvSpPr>
          <p:cNvPr id="6" name="object 6"/>
          <p:cNvSpPr txBox="1">
            <a:spLocks noGrp="1"/>
          </p:cNvSpPr>
          <p:nvPr>
            <p:ph type="title"/>
          </p:nvPr>
        </p:nvSpPr>
        <p:spPr>
          <a:xfrm>
            <a:off x="296158" y="92527"/>
            <a:ext cx="1607185" cy="343535"/>
          </a:xfrm>
          <a:prstGeom prst="rect">
            <a:avLst/>
          </a:prstGeom>
        </p:spPr>
        <p:txBody>
          <a:bodyPr vert="horz" wrap="square" lIns="0" tIns="16510" rIns="0" bIns="0" rtlCol="0">
            <a:spAutoFit/>
          </a:bodyPr>
          <a:lstStyle/>
          <a:p>
            <a:pPr marL="12700">
              <a:lnSpc>
                <a:spcPct val="100000"/>
              </a:lnSpc>
              <a:spcBef>
                <a:spcPts val="130"/>
              </a:spcBef>
            </a:pPr>
            <a:r>
              <a:rPr spc="25" dirty="0"/>
              <a:t>Вы</a:t>
            </a:r>
            <a:r>
              <a:rPr spc="-45" dirty="0"/>
              <a:t> </a:t>
            </a:r>
            <a:r>
              <a:rPr spc="5" dirty="0"/>
              <a:t>узнаете:</a:t>
            </a:r>
          </a:p>
        </p:txBody>
      </p:sp>
      <p:sp>
        <p:nvSpPr>
          <p:cNvPr id="7" name="Прямоугольник 6"/>
          <p:cNvSpPr/>
          <p:nvPr/>
        </p:nvSpPr>
        <p:spPr>
          <a:xfrm>
            <a:off x="882636" y="2265367"/>
            <a:ext cx="4732640" cy="561885"/>
          </a:xfrm>
          <a:prstGeom prst="rect">
            <a:avLst/>
          </a:prstGeom>
        </p:spPr>
        <p:txBody>
          <a:bodyPr wrap="square">
            <a:spAutoFit/>
          </a:bodyPr>
          <a:lstStyle/>
          <a:p>
            <a:pPr marL="12700" marR="119380">
              <a:lnSpc>
                <a:spcPct val="120300"/>
              </a:lnSpc>
              <a:spcBef>
                <a:spcPts val="100"/>
              </a:spcBef>
            </a:pPr>
            <a:r>
              <a:rPr lang="ru-RU" sz="2800" baseline="-25000" dirty="0" smtClean="0">
                <a:latin typeface="Arial" pitchFamily="34" charset="0"/>
                <a:cs typeface="Arial" pitchFamily="34" charset="0"/>
              </a:rPr>
              <a:t>Среда программирования </a:t>
            </a:r>
            <a:r>
              <a:rPr lang="en-US" sz="2800" baseline="-25000" dirty="0" smtClean="0">
                <a:latin typeface="Arial" pitchFamily="34" charset="0"/>
                <a:cs typeface="Arial" pitchFamily="34" charset="0"/>
              </a:rPr>
              <a:t>Delphi </a:t>
            </a:r>
            <a:endParaRPr lang="ru-RU" sz="2800" spc="-5" dirty="0">
              <a:solidFill>
                <a:srgbClr val="231F20"/>
              </a:solidFill>
              <a:latin typeface="Arial" pitchFamily="34" charset="0"/>
              <a:cs typeface="Arial" pitchFamily="34" charset="0"/>
            </a:endParaRPr>
          </a:p>
        </p:txBody>
      </p:sp>
      <p:sp>
        <p:nvSpPr>
          <p:cNvPr id="9" name="Прямоугольник 8"/>
          <p:cNvSpPr/>
          <p:nvPr/>
        </p:nvSpPr>
        <p:spPr>
          <a:xfrm>
            <a:off x="811198" y="693731"/>
            <a:ext cx="4084656" cy="369332"/>
          </a:xfrm>
          <a:prstGeom prst="rect">
            <a:avLst/>
          </a:prstGeom>
        </p:spPr>
        <p:txBody>
          <a:bodyPr wrap="square">
            <a:spAutoFit/>
          </a:bodyPr>
          <a:lstStyle/>
          <a:p>
            <a:r>
              <a:rPr lang="ru-RU" spc="25" dirty="0" smtClean="0">
                <a:latin typeface="Arial" pitchFamily="34" charset="0"/>
                <a:cs typeface="Arial" pitchFamily="34" charset="0"/>
              </a:rPr>
              <a:t>Компьютерное приложение </a:t>
            </a:r>
            <a:endParaRPr lang="ru-RU" dirty="0">
              <a:latin typeface="Arial" pitchFamily="34" charset="0"/>
              <a:cs typeface="Arial" pitchFamily="34" charset="0"/>
            </a:endParaRPr>
          </a:p>
        </p:txBody>
      </p:sp>
      <p:sp>
        <p:nvSpPr>
          <p:cNvPr id="10" name="Прямоугольник 9"/>
          <p:cNvSpPr/>
          <p:nvPr/>
        </p:nvSpPr>
        <p:spPr>
          <a:xfrm>
            <a:off x="882636" y="1550987"/>
            <a:ext cx="4161652" cy="523220"/>
          </a:xfrm>
          <a:prstGeom prst="rect">
            <a:avLst/>
          </a:prstGeom>
        </p:spPr>
        <p:txBody>
          <a:bodyPr wrap="none">
            <a:spAutoFit/>
          </a:bodyPr>
          <a:lstStyle/>
          <a:p>
            <a:r>
              <a:rPr lang="ru-RU" sz="2800" baseline="-25000" dirty="0" smtClean="0">
                <a:latin typeface="Arial" pitchFamily="34" charset="0"/>
                <a:cs typeface="Arial" pitchFamily="34" charset="0"/>
              </a:rPr>
              <a:t>Этапы развития программирования</a:t>
            </a:r>
            <a:endParaRPr lang="ru-RU"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6158" y="117727"/>
            <a:ext cx="4729882" cy="332142"/>
          </a:xfrm>
          <a:prstGeom prst="rect">
            <a:avLst/>
          </a:prstGeom>
        </p:spPr>
        <p:txBody>
          <a:bodyPr vert="horz" wrap="square" lIns="0" tIns="16510" rIns="0" bIns="0" rtlCol="0">
            <a:spAutoFit/>
          </a:bodyPr>
          <a:lstStyle/>
          <a:p>
            <a:pPr marL="12700" algn="ctr">
              <a:lnSpc>
                <a:spcPct val="100000"/>
              </a:lnSpc>
              <a:spcBef>
                <a:spcPts val="130"/>
              </a:spcBef>
            </a:pPr>
            <a:r>
              <a:rPr lang="ru-RU" spc="25" dirty="0" smtClean="0"/>
              <a:t>Компьютерное приложение </a:t>
            </a:r>
            <a:endParaRPr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12" name="Прямоугольник 11"/>
          <p:cNvSpPr/>
          <p:nvPr/>
        </p:nvSpPr>
        <p:spPr>
          <a:xfrm>
            <a:off x="239694" y="693731"/>
            <a:ext cx="5357850" cy="1754326"/>
          </a:xfrm>
          <a:prstGeom prst="rect">
            <a:avLst/>
          </a:prstGeom>
        </p:spPr>
        <p:txBody>
          <a:bodyPr wrap="square">
            <a:spAutoFit/>
          </a:bodyPr>
          <a:lstStyle/>
          <a:p>
            <a:r>
              <a:rPr lang="ru-RU" baseline="-25000" dirty="0" smtClean="0">
                <a:latin typeface="Arial" pitchFamily="34" charset="0"/>
                <a:cs typeface="Arial" pitchFamily="34" charset="0"/>
              </a:rPr>
              <a:t>Известно, что современные компьютеры оснащены операционной системой. С их помощью приложения операционной системы выполняют практические задачи. В качестве примера можно привести офисные приложения:</a:t>
            </a:r>
          </a:p>
          <a:p>
            <a:r>
              <a:rPr lang="ru-RU" b="1" baseline="-25000" dirty="0" smtClean="0">
                <a:latin typeface="Arial" pitchFamily="34" charset="0"/>
                <a:cs typeface="Arial" pitchFamily="34" charset="0"/>
              </a:rPr>
              <a:t> </a:t>
            </a:r>
            <a:r>
              <a:rPr lang="en-US" b="1" baseline="-25000" dirty="0" err="1" smtClean="0">
                <a:latin typeface="Arial" pitchFamily="34" charset="0"/>
                <a:cs typeface="Arial" pitchFamily="34" charset="0"/>
              </a:rPr>
              <a:t>MicroSoftWord</a:t>
            </a:r>
            <a:r>
              <a:rPr lang="en-US" b="1" baseline="-25000" dirty="0" smtClean="0">
                <a:latin typeface="Arial" pitchFamily="34" charset="0"/>
                <a:cs typeface="Arial" pitchFamily="34" charset="0"/>
              </a:rPr>
              <a:t> </a:t>
            </a:r>
            <a:r>
              <a:rPr lang="ru-RU" b="1" baseline="-25000" dirty="0" smtClean="0">
                <a:latin typeface="Arial" pitchFamily="34" charset="0"/>
                <a:cs typeface="Arial" pitchFamily="34" charset="0"/>
              </a:rPr>
              <a:t>(краткой - </a:t>
            </a:r>
            <a:r>
              <a:rPr lang="en-US" b="1" baseline="-25000" dirty="0" smtClean="0">
                <a:latin typeface="Arial" pitchFamily="34" charset="0"/>
                <a:cs typeface="Arial" pitchFamily="34" charset="0"/>
              </a:rPr>
              <a:t>MS Word),  MS Excel,</a:t>
            </a:r>
            <a:r>
              <a:rPr lang="en-US" b="1" i="1" baseline="-25000" dirty="0" smtClean="0">
                <a:latin typeface="Arial" pitchFamily="34" charset="0"/>
                <a:cs typeface="Arial" pitchFamily="34" charset="0"/>
              </a:rPr>
              <a:t> MS </a:t>
            </a:r>
            <a:r>
              <a:rPr lang="en-US" b="1" i="1" baseline="-25000" dirty="0" err="1" smtClean="0">
                <a:latin typeface="Arial" pitchFamily="34" charset="0"/>
                <a:cs typeface="Arial" pitchFamily="34" charset="0"/>
              </a:rPr>
              <a:t>Access,MS</a:t>
            </a:r>
            <a:r>
              <a:rPr lang="en-US" b="1" i="1" baseline="-25000" dirty="0" smtClean="0">
                <a:latin typeface="Arial" pitchFamily="34" charset="0"/>
                <a:cs typeface="Arial" pitchFamily="34" charset="0"/>
              </a:rPr>
              <a:t> Power Point.</a:t>
            </a:r>
            <a:endParaRPr lang="ru-RU" b="1" i="1" dirty="0" smtClean="0">
              <a:latin typeface="Arial" pitchFamily="34" charset="0"/>
              <a:cs typeface="Arial" pitchFamily="34" charset="0"/>
            </a:endParaRPr>
          </a:p>
          <a:p>
            <a:r>
              <a:rPr lang="ru-RU" b="1" baseline="-25000" dirty="0" smtClean="0">
                <a:latin typeface="Arial" pitchFamily="34" charset="0"/>
                <a:cs typeface="Arial" pitchFamily="34" charset="0"/>
              </a:rPr>
              <a:t>Особенностью </a:t>
            </a:r>
            <a:r>
              <a:rPr lang="ru-RU" baseline="-25000" dirty="0" smtClean="0">
                <a:latin typeface="Arial" pitchFamily="34" charset="0"/>
                <a:cs typeface="Arial" pitchFamily="34" charset="0"/>
              </a:rPr>
              <a:t>данных приложений является интерактивность и с их помощью можно выполнить сотни и тысячи операций.</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graphicFrame>
        <p:nvGraphicFramePr>
          <p:cNvPr id="5" name="Схема 4"/>
          <p:cNvGraphicFramePr/>
          <p:nvPr/>
        </p:nvGraphicFramePr>
        <p:xfrm>
          <a:off x="1311264" y="550855"/>
          <a:ext cx="3843867" cy="2562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7" name="Прямоугольник 6"/>
          <p:cNvSpPr/>
          <p:nvPr/>
        </p:nvSpPr>
        <p:spPr>
          <a:xfrm>
            <a:off x="168256" y="693731"/>
            <a:ext cx="5429288" cy="2031325"/>
          </a:xfrm>
          <a:prstGeom prst="rect">
            <a:avLst/>
          </a:prstGeom>
        </p:spPr>
        <p:txBody>
          <a:bodyPr wrap="square">
            <a:spAutoFit/>
          </a:bodyPr>
          <a:lstStyle/>
          <a:p>
            <a:r>
              <a:rPr lang="ru-RU" baseline="-25000" dirty="0" smtClean="0">
                <a:latin typeface="Arial" pitchFamily="34" charset="0"/>
                <a:cs typeface="Arial" pitchFamily="34" charset="0"/>
              </a:rPr>
              <a:t>После начала массового выпуска компьютеров (компьютеры третьего поколения) у них появилась </a:t>
            </a:r>
            <a:r>
              <a:rPr lang="ru-RU" b="1" baseline="-25000" dirty="0" smtClean="0">
                <a:solidFill>
                  <a:srgbClr val="002060"/>
                </a:solidFill>
                <a:latin typeface="Arial" pitchFamily="34" charset="0"/>
                <a:cs typeface="Arial" pitchFamily="34" charset="0"/>
              </a:rPr>
              <a:t>операционная система</a:t>
            </a:r>
            <a:r>
              <a:rPr lang="ru-RU" baseline="-25000" dirty="0" smtClean="0">
                <a:latin typeface="Arial" pitchFamily="34" charset="0"/>
                <a:cs typeface="Arial" pitchFamily="34" charset="0"/>
              </a:rPr>
              <a:t>. Для таких компьютеров были созданы </a:t>
            </a:r>
            <a:r>
              <a:rPr lang="ru-RU" b="1" baseline="-25000" dirty="0" smtClean="0">
                <a:solidFill>
                  <a:srgbClr val="002060"/>
                </a:solidFill>
                <a:latin typeface="Arial" pitchFamily="34" charset="0"/>
                <a:cs typeface="Arial" pitchFamily="34" charset="0"/>
              </a:rPr>
              <a:t>высокоуровневые языки </a:t>
            </a:r>
            <a:r>
              <a:rPr lang="ru-RU" baseline="-25000" dirty="0" smtClean="0">
                <a:latin typeface="Arial" pitchFamily="34" charset="0"/>
                <a:cs typeface="Arial" pitchFamily="34" charset="0"/>
              </a:rPr>
              <a:t>программирования. Теперь программирование уже не зависело от машинного кода компьютера. Язык программирования всё больше становился схожим с языком человеческого общения. Перевод текста программы в машинный код, понятный компьютеру, осуществляла специально разработанная программа, которая называлось </a:t>
            </a:r>
            <a:r>
              <a:rPr lang="ru-RU" b="1" baseline="-25000" dirty="0" smtClean="0">
                <a:solidFill>
                  <a:srgbClr val="002060"/>
                </a:solidFill>
                <a:latin typeface="Arial" pitchFamily="34" charset="0"/>
                <a:cs typeface="Arial" pitchFamily="34" charset="0"/>
              </a:rPr>
              <a:t>транслятором. </a:t>
            </a:r>
            <a:r>
              <a:rPr lang="ru-RU" baseline="-25000" dirty="0" smtClean="0">
                <a:latin typeface="Arial" pitchFamily="34" charset="0"/>
                <a:cs typeface="Arial" pitchFamily="34" charset="0"/>
              </a:rPr>
              <a:t>В результате программирование стало более простым и расширился круг задач, решаемых при помощи компьютеров.</a:t>
            </a:r>
            <a:endParaRPr lang="ru-RU"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5" name="Прямоугольник 4"/>
          <p:cNvSpPr/>
          <p:nvPr/>
        </p:nvSpPr>
        <p:spPr>
          <a:xfrm>
            <a:off x="168256" y="693731"/>
            <a:ext cx="5500726" cy="2215991"/>
          </a:xfrm>
          <a:prstGeom prst="rect">
            <a:avLst/>
          </a:prstGeom>
        </p:spPr>
        <p:txBody>
          <a:bodyPr wrap="square">
            <a:spAutoFit/>
          </a:bodyPr>
          <a:lstStyle/>
          <a:p>
            <a:r>
              <a:rPr lang="ru-RU" baseline="-25000" dirty="0" smtClean="0">
                <a:latin typeface="Arial" pitchFamily="34" charset="0"/>
                <a:cs typeface="Arial" pitchFamily="34" charset="0"/>
              </a:rPr>
              <a:t>На следующем этапе программирования задачи, решаемые с помощью компьютера, были разбиты на несколько меньших и лёгких задач.</a:t>
            </a:r>
          </a:p>
          <a:p>
            <a:r>
              <a:rPr lang="ru-RU" baseline="-25000" dirty="0" smtClean="0">
                <a:latin typeface="Arial" pitchFamily="34" charset="0"/>
                <a:cs typeface="Arial" pitchFamily="34" charset="0"/>
              </a:rPr>
              <a:t> При необходимости и их можно было разбить на более мелкие задачи. Это дало возможность заняться разработкой одной программы одновременно нескольким (иногда десяткам) программистам. Качество создаваемых программных средств, то есть приложений, возросло, программы усложнились, приобрели больше возможностей. Такое программирование носило название </a:t>
            </a:r>
            <a:r>
              <a:rPr lang="ru-RU" b="1" baseline="-25000" dirty="0" smtClean="0">
                <a:solidFill>
                  <a:srgbClr val="002060"/>
                </a:solidFill>
                <a:latin typeface="Arial" pitchFamily="34" charset="0"/>
                <a:cs typeface="Arial" pitchFamily="34" charset="0"/>
              </a:rPr>
              <a:t>структурного программирования</a:t>
            </a:r>
            <a:r>
              <a:rPr lang="ru-RU" baseline="-25000" dirty="0" smtClean="0">
                <a:latin typeface="Arial" pitchFamily="34" charset="0"/>
                <a:cs typeface="Arial" pitchFamily="34" charset="0"/>
              </a:rPr>
              <a:t>. Знакомый нам язык программирования </a:t>
            </a:r>
            <a:r>
              <a:rPr lang="en-US" baseline="-25000" dirty="0" smtClean="0">
                <a:latin typeface="Arial" pitchFamily="34" charset="0"/>
                <a:cs typeface="Arial" pitchFamily="34" charset="0"/>
              </a:rPr>
              <a:t>Turbo Pascal </a:t>
            </a:r>
            <a:r>
              <a:rPr lang="ru-RU" baseline="-25000" dirty="0" smtClean="0">
                <a:latin typeface="Arial" pitchFamily="34" charset="0"/>
                <a:cs typeface="Arial" pitchFamily="34" charset="0"/>
              </a:rPr>
              <a:t>входит в их число. Разлагая задачи на более мелкие, программирование осуществлялось с помощью процедур и функций программирования.</a:t>
            </a:r>
            <a:endParaRPr lang="ru-RU"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7" name="Прямоугольник 6"/>
          <p:cNvSpPr/>
          <p:nvPr/>
        </p:nvSpPr>
        <p:spPr>
          <a:xfrm>
            <a:off x="168256" y="765169"/>
            <a:ext cx="5429288" cy="1938992"/>
          </a:xfrm>
          <a:prstGeom prst="rect">
            <a:avLst/>
          </a:prstGeom>
        </p:spPr>
        <p:txBody>
          <a:bodyPr wrap="square">
            <a:spAutoFit/>
          </a:bodyPr>
          <a:lstStyle/>
          <a:p>
            <a:r>
              <a:rPr lang="ru-RU" baseline="-25000" dirty="0" smtClean="0">
                <a:latin typeface="Arial" pitchFamily="34" charset="0"/>
                <a:cs typeface="Arial" pitchFamily="34" charset="0"/>
              </a:rPr>
              <a:t>Следующий этап программирования называется </a:t>
            </a:r>
            <a:r>
              <a:rPr lang="ru-RU" b="1" baseline="-25000" dirty="0" err="1" smtClean="0">
                <a:solidFill>
                  <a:srgbClr val="002060"/>
                </a:solidFill>
                <a:latin typeface="Arial" pitchFamily="34" charset="0"/>
                <a:cs typeface="Arial" pitchFamily="34" charset="0"/>
              </a:rPr>
              <a:t>объектно</a:t>
            </a:r>
            <a:r>
              <a:rPr lang="ru-RU" b="1" baseline="-25000" dirty="0" smtClean="0">
                <a:solidFill>
                  <a:srgbClr val="002060"/>
                </a:solidFill>
                <a:latin typeface="Arial" pitchFamily="34" charset="0"/>
                <a:cs typeface="Arial" pitchFamily="34" charset="0"/>
              </a:rPr>
              <a:t>- ориентированное программирование</a:t>
            </a:r>
            <a:r>
              <a:rPr lang="ru-RU" baseline="-25000" dirty="0" smtClean="0">
                <a:latin typeface="Arial" pitchFamily="34" charset="0"/>
                <a:cs typeface="Arial" pitchFamily="34" charset="0"/>
              </a:rPr>
              <a:t>. Это в первую очередь связано с появлением графических операционных систем (в них также входит широко распространённая сейчас </a:t>
            </a:r>
            <a:r>
              <a:rPr lang="en-US" baseline="-25000" dirty="0" smtClean="0">
                <a:latin typeface="Arial" pitchFamily="34" charset="0"/>
                <a:cs typeface="Arial" pitchFamily="34" charset="0"/>
              </a:rPr>
              <a:t>Windows), </a:t>
            </a:r>
            <a:r>
              <a:rPr lang="ru-RU" baseline="-25000" dirty="0" smtClean="0">
                <a:latin typeface="Arial" pitchFamily="34" charset="0"/>
                <a:cs typeface="Arial" pitchFamily="34" charset="0"/>
              </a:rPr>
              <a:t>созданными для упрощения и облегчения работы на персональных компьютерах.</a:t>
            </a:r>
            <a:endParaRPr lang="ru-RU" dirty="0" smtClean="0">
              <a:latin typeface="Arial" pitchFamily="34" charset="0"/>
              <a:cs typeface="Arial" pitchFamily="34" charset="0"/>
            </a:endParaRPr>
          </a:p>
          <a:p>
            <a:r>
              <a:rPr lang="ru-RU" baseline="-25000" dirty="0" smtClean="0">
                <a:latin typeface="Arial" pitchFamily="34" charset="0"/>
                <a:cs typeface="Arial" pitchFamily="34" charset="0"/>
              </a:rPr>
              <a:t>Мы знаем, что информация - это данные с известным способом их разработки. В </a:t>
            </a:r>
            <a:r>
              <a:rPr lang="en-US" baseline="-25000" dirty="0" smtClean="0">
                <a:latin typeface="Arial" pitchFamily="34" charset="0"/>
                <a:cs typeface="Arial" pitchFamily="34" charset="0"/>
              </a:rPr>
              <a:t>Turbo Pascal </a:t>
            </a:r>
            <a:r>
              <a:rPr lang="ru-RU" baseline="-25000" dirty="0" smtClean="0">
                <a:latin typeface="Arial" pitchFamily="34" charset="0"/>
                <a:cs typeface="Arial" pitchFamily="34" charset="0"/>
              </a:rPr>
              <a:t>информация делится на переменную и постоянную. Способы их обработки (алгоритмы обработки) могут быть в виде отдельных процедур и функций.</a:t>
            </a:r>
            <a:endParaRPr lang="ru-RU"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5" name="Прямоугольник 4"/>
          <p:cNvSpPr/>
          <p:nvPr/>
        </p:nvSpPr>
        <p:spPr>
          <a:xfrm>
            <a:off x="239694" y="765169"/>
            <a:ext cx="5286412" cy="2215991"/>
          </a:xfrm>
          <a:prstGeom prst="rect">
            <a:avLst/>
          </a:prstGeom>
        </p:spPr>
        <p:txBody>
          <a:bodyPr wrap="square">
            <a:spAutoFit/>
          </a:bodyPr>
          <a:lstStyle/>
          <a:p>
            <a:r>
              <a:rPr lang="ru-RU" baseline="-25000" dirty="0" smtClean="0">
                <a:latin typeface="Arial" pitchFamily="34" charset="0"/>
                <a:cs typeface="Arial" pitchFamily="34" charset="0"/>
              </a:rPr>
              <a:t>Если создан </a:t>
            </a:r>
            <a:r>
              <a:rPr lang="ru-RU" b="1" baseline="-25000" dirty="0" smtClean="0">
                <a:solidFill>
                  <a:srgbClr val="002060"/>
                </a:solidFill>
                <a:latin typeface="Arial" pitchFamily="34" charset="0"/>
                <a:cs typeface="Arial" pitchFamily="34" charset="0"/>
              </a:rPr>
              <a:t>объект</a:t>
            </a:r>
            <a:r>
              <a:rPr lang="ru-RU" baseline="-25000" dirty="0" smtClean="0">
                <a:latin typeface="Arial" pitchFamily="34" charset="0"/>
                <a:cs typeface="Arial" pitchFamily="34" charset="0"/>
              </a:rPr>
              <a:t> - окно, работа с окном программы будет лёгкой и в виде использования способов объекта в необходимой степени, а также установления свойств данного объекта будет очень доступной. В результате программирование ещё больше облегчилось, качество создаваемых программ повысилось.</a:t>
            </a:r>
            <a:endParaRPr lang="ru-RU" dirty="0" smtClean="0">
              <a:latin typeface="Arial" pitchFamily="34" charset="0"/>
              <a:cs typeface="Arial" pitchFamily="34" charset="0"/>
            </a:endParaRPr>
          </a:p>
          <a:p>
            <a:r>
              <a:rPr lang="ru-RU" baseline="-25000" dirty="0" smtClean="0">
                <a:latin typeface="Arial" pitchFamily="34" charset="0"/>
                <a:cs typeface="Arial" pitchFamily="34" charset="0"/>
              </a:rPr>
              <a:t>Теперь для создания приложений стало достаточно того, чтобы ввести созданные другими готовые объекты в программу и установить их свойства в требуемом виде.</a:t>
            </a:r>
            <a:endParaRPr lang="ru-RU" dirty="0" smtClean="0">
              <a:latin typeface="Arial" pitchFamily="34" charset="0"/>
              <a:cs typeface="Arial" pitchFamily="34" charset="0"/>
            </a:endParaRPr>
          </a:p>
          <a:p>
            <a:r>
              <a:rPr lang="ru-RU" baseline="-25000" dirty="0" smtClean="0">
                <a:latin typeface="Arial" pitchFamily="34" charset="0"/>
                <a:cs typeface="Arial" pitchFamily="34" charset="0"/>
              </a:rPr>
              <a:t>Данное программирование носит название </a:t>
            </a:r>
            <a:r>
              <a:rPr lang="ru-RU" b="1" baseline="-25000" dirty="0" smtClean="0">
                <a:solidFill>
                  <a:srgbClr val="002060"/>
                </a:solidFill>
                <a:latin typeface="Arial" pitchFamily="34" charset="0"/>
                <a:cs typeface="Arial" pitchFamily="34" charset="0"/>
              </a:rPr>
              <a:t>визуального программирования .</a:t>
            </a:r>
            <a:endParaRPr lang="ru-RU" b="1" dirty="0">
              <a:solidFill>
                <a:srgbClr val="002060"/>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39694" y="0"/>
            <a:ext cx="4729882" cy="447558"/>
          </a:xfrm>
          <a:prstGeom prst="rect">
            <a:avLst/>
          </a:prstGeom>
        </p:spPr>
        <p:txBody>
          <a:bodyPr vert="horz" wrap="square" lIns="0" tIns="16510" rIns="0" bIns="0" rtlCol="0">
            <a:spAutoFit/>
          </a:bodyPr>
          <a:lstStyle/>
          <a:p>
            <a:pPr marL="12700" algn="ctr">
              <a:lnSpc>
                <a:spcPct val="100000"/>
              </a:lnSpc>
              <a:spcBef>
                <a:spcPts val="130"/>
              </a:spcBef>
            </a:pPr>
            <a:r>
              <a:rPr lang="ru-RU" sz="2800" baseline="-25000" dirty="0" smtClean="0"/>
              <a:t>Этапы развития программирования</a:t>
            </a:r>
            <a:endParaRPr sz="2800" spc="20" dirty="0"/>
          </a:p>
        </p:txBody>
      </p:sp>
      <p:sp>
        <p:nvSpPr>
          <p:cNvPr id="6" name="object 6"/>
          <p:cNvSpPr txBox="1"/>
          <p:nvPr/>
        </p:nvSpPr>
        <p:spPr>
          <a:xfrm>
            <a:off x="896703" y="805499"/>
            <a:ext cx="932180" cy="232115"/>
          </a:xfrm>
          <a:prstGeom prst="rect">
            <a:avLst/>
          </a:prstGeom>
        </p:spPr>
        <p:txBody>
          <a:bodyPr vert="horz" wrap="square" lIns="0" tIns="16510" rIns="0" bIns="0" rtlCol="0">
            <a:spAutoFit/>
          </a:bodyPr>
          <a:lstStyle/>
          <a:p>
            <a:pPr marL="12700">
              <a:lnSpc>
                <a:spcPct val="100000"/>
              </a:lnSpc>
              <a:spcBef>
                <a:spcPts val="130"/>
              </a:spcBef>
            </a:pPr>
            <a:r>
              <a:rPr lang="ru-RU" sz="1400" spc="15" dirty="0" smtClean="0">
                <a:solidFill>
                  <a:srgbClr val="FFFFFF"/>
                </a:solidFill>
                <a:latin typeface="Arial"/>
                <a:cs typeface="Arial"/>
              </a:rPr>
              <a:t>Текстовый</a:t>
            </a:r>
            <a:endParaRPr sz="1400">
              <a:latin typeface="Arial"/>
              <a:cs typeface="Arial"/>
            </a:endParaRPr>
          </a:p>
        </p:txBody>
      </p:sp>
      <p:sp>
        <p:nvSpPr>
          <p:cNvPr id="7" name="Прямоугольник 6"/>
          <p:cNvSpPr/>
          <p:nvPr/>
        </p:nvSpPr>
        <p:spPr>
          <a:xfrm>
            <a:off x="96818" y="622293"/>
            <a:ext cx="5429288" cy="1846659"/>
          </a:xfrm>
          <a:prstGeom prst="rect">
            <a:avLst/>
          </a:prstGeom>
        </p:spPr>
        <p:txBody>
          <a:bodyPr wrap="square">
            <a:spAutoFit/>
          </a:bodyPr>
          <a:lstStyle/>
          <a:p>
            <a:r>
              <a:rPr lang="ru-RU" baseline="-25000" dirty="0" smtClean="0">
                <a:latin typeface="Arial" pitchFamily="34" charset="0"/>
                <a:cs typeface="Arial" pitchFamily="34" charset="0"/>
              </a:rPr>
              <a:t>В настоящее время все больше распространяется обобщённое программирование. Суть этого метода заключается в следующем. Пусть в программе имеются такие объекты, как треугольник, квадрат, многоугольник и их свойства, площадь. Вместо того, чтобы использовать эти свойства по отдельности, мы можем использовать такое свойство, как площадь геометрической фигуры. Сама программа определяет: о какой геометрической фигуре идет речь и, используя необходимое свойство соответствующей геометрической фигуры, находит ее свойство.</a:t>
            </a:r>
            <a:endParaRPr lang="ru-RU"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244</TotalTime>
  <Words>776</Words>
  <Application>Microsoft Office PowerPoint</Application>
  <PresentationFormat>Произвольный</PresentationFormat>
  <Paragraphs>61</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  Информатика  и ИТ</vt:lpstr>
      <vt:lpstr>Вы узнаете:</vt:lpstr>
      <vt:lpstr>Компьютерное приложение </vt:lpstr>
      <vt:lpstr>Этапы развития программирования</vt:lpstr>
      <vt:lpstr>Этапы развития программирования</vt:lpstr>
      <vt:lpstr>Этапы развития программирования</vt:lpstr>
      <vt:lpstr>Этапы развития программирования</vt:lpstr>
      <vt:lpstr>Этапы развития программирования</vt:lpstr>
      <vt:lpstr>Этапы развития программирования</vt:lpstr>
      <vt:lpstr>Современные среды программирования.</vt:lpstr>
      <vt:lpstr>Среда программирования Delphi </vt:lpstr>
      <vt:lpstr>Вы узнали:</vt:lpstr>
      <vt:lpstr>Задание для самостоятельной работы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cp:lastModifiedBy>acer</cp:lastModifiedBy>
  <cp:revision>40</cp:revision>
  <dcterms:created xsi:type="dcterms:W3CDTF">2020-04-13T08:05:16Z</dcterms:created>
  <dcterms:modified xsi:type="dcterms:W3CDTF">2021-01-14T14:42:44Z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