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41" r:id="rId3"/>
    <p:sldId id="1656" r:id="rId4"/>
    <p:sldId id="1657" r:id="rId5"/>
    <p:sldId id="1647" r:id="rId6"/>
    <p:sldId id="1658" r:id="rId7"/>
    <p:sldId id="1659" r:id="rId8"/>
    <p:sldId id="1660" r:id="rId9"/>
    <p:sldId id="1652" r:id="rId10"/>
    <p:sldId id="1535" r:id="rId11"/>
    <p:sldId id="1655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316" autoAdjust="0"/>
  </p:normalViewPr>
  <p:slideViewPr>
    <p:cSldViewPr>
      <p:cViewPr varScale="1">
        <p:scale>
          <a:sx n="92" d="100"/>
          <a:sy n="92" d="100"/>
        </p:scale>
        <p:origin x="150" y="9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27584" y="1980117"/>
            <a:ext cx="6696744" cy="183824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sz="36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6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36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0131"/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trigonometrik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tengsizliklar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(2-qism)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3185" y="1984361"/>
            <a:ext cx="432048" cy="13681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3185" y="3495506"/>
            <a:ext cx="432048" cy="13681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7581" y="715065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943" y="771675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167-m</a:t>
            </a:r>
            <a:r>
              <a:rPr lang="fr-FR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ashq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9446" y="1150441"/>
                <a:ext cx="5508105" cy="8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" y="1150441"/>
                <a:ext cx="5508105" cy="8693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68144" y="1155710"/>
                <a:ext cx="2788456" cy="869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𝐬𝐢𝐧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155710"/>
                <a:ext cx="2788456" cy="8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5759" y="2163345"/>
                <a:ext cx="8892480" cy="686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𝑎𝑟𝑐𝑠𝑖𝑛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+2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&lt;2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𝑎𝑟𝑐𝑠𝑖𝑛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+2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,       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𝑍</m:t>
                    </m:r>
                    <m:r>
                      <a:rPr lang="en-US" sz="2400" i="1">
                        <a:latin typeface="Cambria Math"/>
                      </a:rPr>
                      <m:t>  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9" y="2163345"/>
                <a:ext cx="8892480" cy="686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5759" y="2849751"/>
                <a:ext cx="889248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&lt;2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  <m:r>
                        <a:rPr lang="en-US" sz="2400" i="1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9" y="2849751"/>
                <a:ext cx="8892480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0015" y="3635928"/>
                <a:ext cx="889248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&lt;2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,  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  <m:r>
                        <a:rPr lang="en-US" sz="2400" i="1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" y="3635928"/>
                <a:ext cx="8892480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-5137" y="4299942"/>
                <a:ext cx="8892480" cy="782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𝒁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" y="4299942"/>
                <a:ext cx="8892480" cy="7824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67" y="3028658"/>
            <a:ext cx="2891306" cy="18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 smtClean="0"/>
              <a:t>bajarish</a:t>
            </a:r>
            <a:r>
              <a:rPr lang="en-US" sz="3800" kern="0" smtClean="0"/>
              <a:t> uchun</a:t>
            </a:r>
            <a:r>
              <a:rPr lang="en-US" sz="3800" kern="0" dirty="0" smtClean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19" y="976896"/>
            <a:ext cx="8795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47-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164-167-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mashqlarning 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tartibli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95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6599" y="868657"/>
                <a:ext cx="8589368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162-mashq.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ru-RU" sz="2400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9" y="868657"/>
                <a:ext cx="8589368" cy="613886"/>
              </a:xfrm>
              <a:prstGeom prst="rect">
                <a:avLst/>
              </a:prstGeom>
              <a:blipFill>
                <a:blip r:embed="rId2"/>
                <a:stretch>
                  <a:fillRect l="-1136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643956" y="1608198"/>
                <a:ext cx="15356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𝒏𝒙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56" y="1608198"/>
                <a:ext cx="15356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1447129"/>
                <a:ext cx="136639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47129"/>
                <a:ext cx="136639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8" b="28580"/>
          <a:stretch/>
        </p:blipFill>
        <p:spPr bwMode="auto">
          <a:xfrm>
            <a:off x="539553" y="2230933"/>
            <a:ext cx="7920880" cy="207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66961" y="2859782"/>
            <a:ext cx="253702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726801" y="4299410"/>
                <a:ext cx="1584176" cy="67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01" y="4299410"/>
                <a:ext cx="1584176" cy="6768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022944" y="2895203"/>
                <a:ext cx="288033" cy="56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44" y="2895203"/>
                <a:ext cx="288033" cy="5647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494811" y="2859782"/>
                <a:ext cx="418344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11" y="2859782"/>
                <a:ext cx="418344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6599" y="868657"/>
                <a:ext cx="8589368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162-mashq.   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&gt;−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sz="2400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9" y="868657"/>
                <a:ext cx="8589368" cy="645048"/>
              </a:xfrm>
              <a:prstGeom prst="rect">
                <a:avLst/>
              </a:prstGeom>
              <a:blipFill rotWithShape="1">
                <a:blip r:embed="rId2"/>
                <a:stretch>
                  <a:fillRect l="-1136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53171" y="4366043"/>
                <a:ext cx="2016223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171" y="4366043"/>
                <a:ext cx="2016223" cy="6173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79712" y="1608198"/>
                <a:ext cx="15356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𝒕𝒈𝒙</m:t>
                      </m:r>
                    </m:oMath>
                  </m:oMathPara>
                </a14:m>
                <a:endParaRPr lang="ru-RU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608198"/>
                <a:ext cx="153560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96060" y="1608198"/>
                <a:ext cx="1584176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" y="1608198"/>
                <a:ext cx="1584176" cy="505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Itelligent_Boy\Desktop\5.1.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33909" r="20002" b="32346"/>
          <a:stretch/>
        </p:blipFill>
        <p:spPr bwMode="auto">
          <a:xfrm>
            <a:off x="370188" y="2124419"/>
            <a:ext cx="8485779" cy="20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18393" y="3579862"/>
            <a:ext cx="84449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07904" y="3572367"/>
            <a:ext cx="2341778" cy="881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3403627" y="3572367"/>
                <a:ext cx="423264" cy="5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27" y="3572367"/>
                <a:ext cx="423264" cy="568874"/>
              </a:xfrm>
              <a:prstGeom prst="rect">
                <a:avLst/>
              </a:prstGeom>
              <a:blipFill rotWithShape="0">
                <a:blip r:embed="rId7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631338" y="3578538"/>
                <a:ext cx="418344" cy="5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38" y="3578538"/>
                <a:ext cx="418344" cy="5688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6599" y="868657"/>
                <a:ext cx="8589368" cy="64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162-mashq.  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sz="24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9" y="868657"/>
                <a:ext cx="8589368" cy="642355"/>
              </a:xfrm>
              <a:prstGeom prst="rect">
                <a:avLst/>
              </a:prstGeom>
              <a:blipFill rotWithShape="1">
                <a:blip r:embed="rId2"/>
                <a:stretch>
                  <a:fillRect l="-1136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63688" y="1620772"/>
                <a:ext cx="15356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ru-RU" sz="2400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620772"/>
                <a:ext cx="153560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1447129"/>
                <a:ext cx="136639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47129"/>
                <a:ext cx="136639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267744" y="4351648"/>
                <a:ext cx="2952328" cy="62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351648"/>
                <a:ext cx="2952328" cy="621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Картинки по запросу &quot;cosx funksiya grafik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9" y="2234499"/>
            <a:ext cx="8464877" cy="19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>
            <a:endCxn id="3076" idx="3"/>
          </p:cNvCxnSpPr>
          <p:nvPr/>
        </p:nvCxnSpPr>
        <p:spPr>
          <a:xfrm flipV="1">
            <a:off x="179512" y="3190522"/>
            <a:ext cx="8496944" cy="29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138051" y="3435846"/>
                <a:ext cx="528341" cy="5647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051" y="3435846"/>
                <a:ext cx="528341" cy="5647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90124" y="3445718"/>
                <a:ext cx="418344" cy="5688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124" y="3445718"/>
                <a:ext cx="418344" cy="5688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2402221" y="3219822"/>
            <a:ext cx="96777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1482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654" y="54436"/>
            <a:ext cx="902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3654" y="898519"/>
                <a:ext cx="8768826" cy="680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163-mashq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4" y="898519"/>
                <a:ext cx="8768826" cy="680827"/>
              </a:xfrm>
              <a:prstGeom prst="rect">
                <a:avLst/>
              </a:prstGeom>
              <a:blipFill rotWithShape="1">
                <a:blip r:embed="rId3"/>
                <a:stretch>
                  <a:fillRect l="-1042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43491" y="4227934"/>
                <a:ext cx="381769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91" y="4227934"/>
                <a:ext cx="3817698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Картинки по запросу &quot;sinx funksiya grafik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8" y="2139702"/>
            <a:ext cx="8496944" cy="199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40304" y="1770320"/>
                <a:ext cx="15356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𝒔𝒊𝒏𝒙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04" y="1770320"/>
                <a:ext cx="153560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6128" y="1596677"/>
                <a:ext cx="1366393" cy="88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8" y="1596677"/>
                <a:ext cx="1366393" cy="8840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375539" y="3002474"/>
            <a:ext cx="8425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6016" y="3002474"/>
            <a:ext cx="1008112" cy="120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608" y="3014555"/>
            <a:ext cx="10801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296756" y="2991695"/>
            <a:ext cx="504056" cy="107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35696" y="3103425"/>
                <a:ext cx="396262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696" y="3103425"/>
                <a:ext cx="396262" cy="56707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525997" y="3081496"/>
                <a:ext cx="53412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97" y="3081496"/>
                <a:ext cx="53412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-15213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654" y="54436"/>
            <a:ext cx="902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3654" y="898519"/>
                <a:ext cx="8768826" cy="680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163-mashq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4" y="898519"/>
                <a:ext cx="8768826" cy="680827"/>
              </a:xfrm>
              <a:prstGeom prst="rect">
                <a:avLst/>
              </a:prstGeom>
              <a:blipFill rotWithShape="1">
                <a:blip r:embed="rId3"/>
                <a:stretch>
                  <a:fillRect l="-1042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302484" y="4151618"/>
                <a:ext cx="4539029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4" y="4151618"/>
                <a:ext cx="4539029" cy="7913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123728" y="1770320"/>
                <a:ext cx="15356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70320"/>
                <a:ext cx="15356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6128" y="1596677"/>
                <a:ext cx="1723584" cy="86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8" y="1596677"/>
                <a:ext cx="1723584" cy="868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38009" r="-539" b="38530"/>
          <a:stretch/>
        </p:blipFill>
        <p:spPr bwMode="auto">
          <a:xfrm>
            <a:off x="457363" y="2355726"/>
            <a:ext cx="8352928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021651" y="3711797"/>
            <a:ext cx="1008112" cy="120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168" y="3687315"/>
            <a:ext cx="1008112" cy="163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05666" y="3725565"/>
                <a:ext cx="53412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66" y="3725565"/>
                <a:ext cx="534121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895967" y="3703636"/>
                <a:ext cx="53412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967" y="3703636"/>
                <a:ext cx="534121" cy="616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761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1482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654" y="54436"/>
            <a:ext cx="902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3654" y="898519"/>
                <a:ext cx="8768826" cy="64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165-mashq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4" y="898519"/>
                <a:ext cx="8768826" cy="647357"/>
              </a:xfrm>
              <a:prstGeom prst="rect">
                <a:avLst/>
              </a:prstGeom>
              <a:blipFill rotWithShape="1">
                <a:blip r:embed="rId3"/>
                <a:stretch>
                  <a:fillRect l="-1042" b="-3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136390" y="4232071"/>
                <a:ext cx="5005821" cy="818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𝟏𝟑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390" y="4232071"/>
                <a:ext cx="5005821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123728" y="1770320"/>
                <a:ext cx="1944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770320"/>
                <a:ext cx="19442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6128" y="1596677"/>
                <a:ext cx="1723584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8" y="1596677"/>
                <a:ext cx="1723584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7" b="39885"/>
          <a:stretch/>
        </p:blipFill>
        <p:spPr bwMode="auto">
          <a:xfrm>
            <a:off x="223590" y="2231986"/>
            <a:ext cx="8696818" cy="1995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805393" y="2949979"/>
                <a:ext cx="495649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93" y="2949979"/>
                <a:ext cx="495649" cy="5599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12160" y="2949979"/>
                <a:ext cx="61908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𝟏𝟑</m:t>
                          </m:r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949979"/>
                <a:ext cx="619080" cy="5549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148064" y="2949979"/>
            <a:ext cx="1008112" cy="163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88224" y="2966300"/>
            <a:ext cx="8930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19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/>
          <p:cNvSpPr/>
          <p:nvPr/>
        </p:nvSpPr>
        <p:spPr>
          <a:xfrm>
            <a:off x="0" y="-1482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	 	 	</a:t>
            </a:r>
            <a:endParaRPr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654" y="54436"/>
            <a:ext cx="902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3654" y="898519"/>
                <a:ext cx="8768826" cy="69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165-mashq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4" y="898519"/>
                <a:ext cx="8768826" cy="697179"/>
              </a:xfrm>
              <a:prstGeom prst="rect">
                <a:avLst/>
              </a:prstGeom>
              <a:blipFill rotWithShape="1">
                <a:blip r:embed="rId3"/>
                <a:stretch>
                  <a:fillRect l="-1042" b="-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31640" y="4255258"/>
                <a:ext cx="4586584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255258"/>
                <a:ext cx="4586584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064391" y="1624078"/>
                <a:ext cx="1944216" cy="727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91" y="1624078"/>
                <a:ext cx="1944216" cy="7277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6128" y="1596677"/>
                <a:ext cx="1723584" cy="88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8" y="1596677"/>
                <a:ext cx="1723584" cy="884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4" y="2422631"/>
            <a:ext cx="7328666" cy="180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588519" y="4006761"/>
                <a:ext cx="61908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519" y="4006761"/>
                <a:ext cx="61908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488505" y="4027892"/>
                <a:ext cx="61908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05" y="4027892"/>
                <a:ext cx="619080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707904" y="4011910"/>
            <a:ext cx="475064" cy="81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168" y="4011910"/>
            <a:ext cx="432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48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0" y="-23584"/>
            <a:ext cx="9143998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705" y="649426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166-mashq.</a:t>
            </a:r>
            <a:endParaRPr lang="ru-RU" sz="2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3992" y="1111091"/>
                <a:ext cx="311835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2" y="1111091"/>
                <a:ext cx="3118354" cy="645048"/>
              </a:xfrm>
              <a:prstGeom prst="rect">
                <a:avLst/>
              </a:prstGeom>
              <a:blipFill rotWithShape="1">
                <a:blip r:embed="rId3"/>
                <a:stretch>
                  <a:fillRect l="-2930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51920" y="885644"/>
                <a:ext cx="3515288" cy="870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885644"/>
                <a:ext cx="3515288" cy="870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-21079" y="1868862"/>
                <a:ext cx="8964488" cy="870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≤2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π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  <m:r>
                        <a:rPr lang="en-US" sz="2400" i="1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79" y="1868862"/>
                <a:ext cx="8964488" cy="8704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97651" y="2739357"/>
                <a:ext cx="6853608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≤2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  <m:r>
                        <a:rPr lang="en-US" sz="2400" i="1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1" y="2739357"/>
                <a:ext cx="6853608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52196" y="3509457"/>
                <a:ext cx="8204383" cy="791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  <m:r>
                        <a:rPr lang="en-US" sz="2400" i="1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96" y="3509457"/>
                <a:ext cx="8204383" cy="7916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52756" y="4385094"/>
                <a:ext cx="829065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𝟏𝟕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,      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≤∈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6" y="4385094"/>
                <a:ext cx="8290653" cy="624082"/>
              </a:xfrm>
              <a:prstGeom prst="rect">
                <a:avLst/>
              </a:prstGeom>
              <a:blipFill rotWithShape="1">
                <a:blip r:embed="rId8"/>
                <a:stretch>
                  <a:fillRect l="-1103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5076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16818</TotalTime>
  <Words>181</Words>
  <Application>Microsoft Office PowerPoint</Application>
  <PresentationFormat>Экран (16:9)</PresentationFormat>
  <Paragraphs>79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1380</cp:revision>
  <dcterms:created xsi:type="dcterms:W3CDTF">2020-04-09T07:32:19Z</dcterms:created>
  <dcterms:modified xsi:type="dcterms:W3CDTF">2021-02-11T14:08:07Z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