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theme/theme2.xml" ContentType="application/vnd.openxmlformats-officedocument.theme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theme/theme3.xml" ContentType="application/vnd.openxmlformats-officedocument.theme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theme/theme4.xml" ContentType="application/vnd.openxmlformats-officedocument.theme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theme/theme5.xml" ContentType="application/vnd.openxmlformats-officedocument.theme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slideLayouts/slideLayout346.xml" ContentType="application/vnd.openxmlformats-officedocument.presentationml.slideLayout+xml"/>
  <Override PartName="/ppt/slideLayouts/slideLayout347.xml" ContentType="application/vnd.openxmlformats-officedocument.presentationml.slideLayout+xml"/>
  <Override PartName="/ppt/slideLayouts/slideLayout348.xml" ContentType="application/vnd.openxmlformats-officedocument.presentationml.slideLayout+xml"/>
  <Override PartName="/ppt/theme/theme6.xml" ContentType="application/vnd.openxmlformats-officedocument.theme+xml"/>
  <Override PartName="/ppt/slideLayouts/slideLayout349.xml" ContentType="application/vnd.openxmlformats-officedocument.presentationml.slideLayout+xml"/>
  <Override PartName="/ppt/slideLayouts/slideLayout350.xml" ContentType="application/vnd.openxmlformats-officedocument.presentationml.slideLayout+xml"/>
  <Override PartName="/ppt/slideLayouts/slideLayout351.xml" ContentType="application/vnd.openxmlformats-officedocument.presentationml.slideLayout+xml"/>
  <Override PartName="/ppt/slideLayouts/slideLayout352.xml" ContentType="application/vnd.openxmlformats-officedocument.presentationml.slideLayout+xml"/>
  <Override PartName="/ppt/slideLayouts/slideLayout353.xml" ContentType="application/vnd.openxmlformats-officedocument.presentationml.slideLayout+xml"/>
  <Override PartName="/ppt/slideLayouts/slideLayout354.xml" ContentType="application/vnd.openxmlformats-officedocument.presentationml.slideLayout+xml"/>
  <Override PartName="/ppt/slideLayouts/slideLayout355.xml" ContentType="application/vnd.openxmlformats-officedocument.presentationml.slideLayout+xml"/>
  <Override PartName="/ppt/slideLayouts/slideLayout356.xml" ContentType="application/vnd.openxmlformats-officedocument.presentationml.slideLayout+xml"/>
  <Override PartName="/ppt/slideLayouts/slideLayout357.xml" ContentType="application/vnd.openxmlformats-officedocument.presentationml.slideLayout+xml"/>
  <Override PartName="/ppt/slideLayouts/slideLayout358.xml" ContentType="application/vnd.openxmlformats-officedocument.presentationml.slideLayout+xml"/>
  <Override PartName="/ppt/slideLayouts/slideLayout359.xml" ContentType="application/vnd.openxmlformats-officedocument.presentationml.slideLayout+xml"/>
  <Override PartName="/ppt/slideLayouts/slideLayout360.xml" ContentType="application/vnd.openxmlformats-officedocument.presentationml.slideLayout+xml"/>
  <Override PartName="/ppt/slideLayouts/slideLayout361.xml" ContentType="application/vnd.openxmlformats-officedocument.presentationml.slideLayout+xml"/>
  <Override PartName="/ppt/slideLayouts/slideLayout362.xml" ContentType="application/vnd.openxmlformats-officedocument.presentationml.slideLayout+xml"/>
  <Override PartName="/ppt/slideLayouts/slideLayout363.xml" ContentType="application/vnd.openxmlformats-officedocument.presentationml.slideLayout+xml"/>
  <Override PartName="/ppt/slideLayouts/slideLayout364.xml" ContentType="application/vnd.openxmlformats-officedocument.presentationml.slideLayout+xml"/>
  <Override PartName="/ppt/slideLayouts/slideLayout365.xml" ContentType="application/vnd.openxmlformats-officedocument.presentationml.slideLayout+xml"/>
  <Override PartName="/ppt/slideLayouts/slideLayout366.xml" ContentType="application/vnd.openxmlformats-officedocument.presentationml.slideLayout+xml"/>
  <Override PartName="/ppt/slideLayouts/slideLayout367.xml" ContentType="application/vnd.openxmlformats-officedocument.presentationml.slideLayout+xml"/>
  <Override PartName="/ppt/slideLayouts/slideLayout368.xml" ContentType="application/vnd.openxmlformats-officedocument.presentationml.slideLayout+xml"/>
  <Override PartName="/ppt/slideLayouts/slideLayout369.xml" ContentType="application/vnd.openxmlformats-officedocument.presentationml.slideLayout+xml"/>
  <Override PartName="/ppt/slideLayouts/slideLayout370.xml" ContentType="application/vnd.openxmlformats-officedocument.presentationml.slideLayout+xml"/>
  <Override PartName="/ppt/slideLayouts/slideLayout371.xml" ContentType="application/vnd.openxmlformats-officedocument.presentationml.slideLayout+xml"/>
  <Override PartName="/ppt/slideLayouts/slideLayout372.xml" ContentType="application/vnd.openxmlformats-officedocument.presentationml.slideLayout+xml"/>
  <Override PartName="/ppt/slideLayouts/slideLayout373.xml" ContentType="application/vnd.openxmlformats-officedocument.presentationml.slideLayout+xml"/>
  <Override PartName="/ppt/slideLayouts/slideLayout374.xml" ContentType="application/vnd.openxmlformats-officedocument.presentationml.slideLayout+xml"/>
  <Override PartName="/ppt/slideLayouts/slideLayout375.xml" ContentType="application/vnd.openxmlformats-officedocument.presentationml.slideLayout+xml"/>
  <Override PartName="/ppt/slideLayouts/slideLayout376.xml" ContentType="application/vnd.openxmlformats-officedocument.presentationml.slideLayout+xml"/>
  <Override PartName="/ppt/slideLayouts/slideLayout377.xml" ContentType="application/vnd.openxmlformats-officedocument.presentationml.slideLayout+xml"/>
  <Override PartName="/ppt/slideLayouts/slideLayout378.xml" ContentType="application/vnd.openxmlformats-officedocument.presentationml.slideLayout+xml"/>
  <Override PartName="/ppt/slideLayouts/slideLayout379.xml" ContentType="application/vnd.openxmlformats-officedocument.presentationml.slideLayout+xml"/>
  <Override PartName="/ppt/slideLayouts/slideLayout380.xml" ContentType="application/vnd.openxmlformats-officedocument.presentationml.slideLayout+xml"/>
  <Override PartName="/ppt/slideLayouts/slideLayout381.xml" ContentType="application/vnd.openxmlformats-officedocument.presentationml.slideLayout+xml"/>
  <Override PartName="/ppt/slideLayouts/slideLayout382.xml" ContentType="application/vnd.openxmlformats-officedocument.presentationml.slideLayout+xml"/>
  <Override PartName="/ppt/slideLayouts/slideLayout383.xml" ContentType="application/vnd.openxmlformats-officedocument.presentationml.slideLayout+xml"/>
  <Override PartName="/ppt/slideLayouts/slideLayout384.xml" ContentType="application/vnd.openxmlformats-officedocument.presentationml.slideLayout+xml"/>
  <Override PartName="/ppt/slideLayouts/slideLayout385.xml" ContentType="application/vnd.openxmlformats-officedocument.presentationml.slideLayout+xml"/>
  <Override PartName="/ppt/slideLayouts/slideLayout386.xml" ContentType="application/vnd.openxmlformats-officedocument.presentationml.slideLayout+xml"/>
  <Override PartName="/ppt/slideLayouts/slideLayout387.xml" ContentType="application/vnd.openxmlformats-officedocument.presentationml.slideLayout+xml"/>
  <Override PartName="/ppt/slideLayouts/slideLayout388.xml" ContentType="application/vnd.openxmlformats-officedocument.presentationml.slideLayout+xml"/>
  <Override PartName="/ppt/slideLayouts/slideLayout389.xml" ContentType="application/vnd.openxmlformats-officedocument.presentationml.slideLayout+xml"/>
  <Override PartName="/ppt/slideLayouts/slideLayout390.xml" ContentType="application/vnd.openxmlformats-officedocument.presentationml.slideLayout+xml"/>
  <Override PartName="/ppt/slideLayouts/slideLayout391.xml" ContentType="application/vnd.openxmlformats-officedocument.presentationml.slideLayout+xml"/>
  <Override PartName="/ppt/slideLayouts/slideLayout392.xml" ContentType="application/vnd.openxmlformats-officedocument.presentationml.slideLayout+xml"/>
  <Override PartName="/ppt/slideLayouts/slideLayout393.xml" ContentType="application/vnd.openxmlformats-officedocument.presentationml.slideLayout+xml"/>
  <Override PartName="/ppt/slideLayouts/slideLayout394.xml" ContentType="application/vnd.openxmlformats-officedocument.presentationml.slideLayout+xml"/>
  <Override PartName="/ppt/slideLayouts/slideLayout395.xml" ContentType="application/vnd.openxmlformats-officedocument.presentationml.slideLayout+xml"/>
  <Override PartName="/ppt/slideLayouts/slideLayout396.xml" ContentType="application/vnd.openxmlformats-officedocument.presentationml.slideLayout+xml"/>
  <Override PartName="/ppt/slideLayouts/slideLayout397.xml" ContentType="application/vnd.openxmlformats-officedocument.presentationml.slideLayout+xml"/>
  <Override PartName="/ppt/slideLayouts/slideLayout398.xml" ContentType="application/vnd.openxmlformats-officedocument.presentationml.slideLayout+xml"/>
  <Override PartName="/ppt/slideLayouts/slideLayout399.xml" ContentType="application/vnd.openxmlformats-officedocument.presentationml.slideLayout+xml"/>
  <Override PartName="/ppt/slideLayouts/slideLayout400.xml" ContentType="application/vnd.openxmlformats-officedocument.presentationml.slideLayout+xml"/>
  <Override PartName="/ppt/slideLayouts/slideLayout401.xml" ContentType="application/vnd.openxmlformats-officedocument.presentationml.slideLayout+xml"/>
  <Override PartName="/ppt/slideLayouts/slideLayout402.xml" ContentType="application/vnd.openxmlformats-officedocument.presentationml.slideLayout+xml"/>
  <Override PartName="/ppt/slideLayouts/slideLayout403.xml" ContentType="application/vnd.openxmlformats-officedocument.presentationml.slideLayout+xml"/>
  <Override PartName="/ppt/slideLayouts/slideLayout404.xml" ContentType="application/vnd.openxmlformats-officedocument.presentationml.slideLayout+xml"/>
  <Override PartName="/ppt/slideLayouts/slideLayout405.xml" ContentType="application/vnd.openxmlformats-officedocument.presentationml.slideLayout+xml"/>
  <Override PartName="/ppt/slideLayouts/slideLayout406.xml" ContentType="application/vnd.openxmlformats-officedocument.presentationml.slideLayout+xml"/>
  <Override PartName="/ppt/theme/theme7.xml" ContentType="application/vnd.openxmlformats-officedocument.theme+xml"/>
  <Override PartName="/ppt/slideLayouts/slideLayout407.xml" ContentType="application/vnd.openxmlformats-officedocument.presentationml.slideLayout+xml"/>
  <Override PartName="/ppt/slideLayouts/slideLayout408.xml" ContentType="application/vnd.openxmlformats-officedocument.presentationml.slideLayout+xml"/>
  <Override PartName="/ppt/slideLayouts/slideLayout409.xml" ContentType="application/vnd.openxmlformats-officedocument.presentationml.slideLayout+xml"/>
  <Override PartName="/ppt/slideLayouts/slideLayout410.xml" ContentType="application/vnd.openxmlformats-officedocument.presentationml.slideLayout+xml"/>
  <Override PartName="/ppt/slideLayouts/slideLayout411.xml" ContentType="application/vnd.openxmlformats-officedocument.presentationml.slideLayout+xml"/>
  <Override PartName="/ppt/slideLayouts/slideLayout412.xml" ContentType="application/vnd.openxmlformats-officedocument.presentationml.slideLayout+xml"/>
  <Override PartName="/ppt/slideLayouts/slideLayout413.xml" ContentType="application/vnd.openxmlformats-officedocument.presentationml.slideLayout+xml"/>
  <Override PartName="/ppt/slideLayouts/slideLayout414.xml" ContentType="application/vnd.openxmlformats-officedocument.presentationml.slideLayout+xml"/>
  <Override PartName="/ppt/slideLayouts/slideLayout415.xml" ContentType="application/vnd.openxmlformats-officedocument.presentationml.slideLayout+xml"/>
  <Override PartName="/ppt/slideLayouts/slideLayout416.xml" ContentType="application/vnd.openxmlformats-officedocument.presentationml.slideLayout+xml"/>
  <Override PartName="/ppt/slideLayouts/slideLayout417.xml" ContentType="application/vnd.openxmlformats-officedocument.presentationml.slideLayout+xml"/>
  <Override PartName="/ppt/slideLayouts/slideLayout418.xml" ContentType="application/vnd.openxmlformats-officedocument.presentationml.slideLayout+xml"/>
  <Override PartName="/ppt/slideLayouts/slideLayout419.xml" ContentType="application/vnd.openxmlformats-officedocument.presentationml.slideLayout+xml"/>
  <Override PartName="/ppt/slideLayouts/slideLayout420.xml" ContentType="application/vnd.openxmlformats-officedocument.presentationml.slideLayout+xml"/>
  <Override PartName="/ppt/slideLayouts/slideLayout421.xml" ContentType="application/vnd.openxmlformats-officedocument.presentationml.slideLayout+xml"/>
  <Override PartName="/ppt/slideLayouts/slideLayout422.xml" ContentType="application/vnd.openxmlformats-officedocument.presentationml.slideLayout+xml"/>
  <Override PartName="/ppt/slideLayouts/slideLayout423.xml" ContentType="application/vnd.openxmlformats-officedocument.presentationml.slideLayout+xml"/>
  <Override PartName="/ppt/slideLayouts/slideLayout424.xml" ContentType="application/vnd.openxmlformats-officedocument.presentationml.slideLayout+xml"/>
  <Override PartName="/ppt/slideLayouts/slideLayout425.xml" ContentType="application/vnd.openxmlformats-officedocument.presentationml.slideLayout+xml"/>
  <Override PartName="/ppt/slideLayouts/slideLayout426.xml" ContentType="application/vnd.openxmlformats-officedocument.presentationml.slideLayout+xml"/>
  <Override PartName="/ppt/slideLayouts/slideLayout427.xml" ContentType="application/vnd.openxmlformats-officedocument.presentationml.slideLayout+xml"/>
  <Override PartName="/ppt/slideLayouts/slideLayout428.xml" ContentType="application/vnd.openxmlformats-officedocument.presentationml.slideLayout+xml"/>
  <Override PartName="/ppt/slideLayouts/slideLayout429.xml" ContentType="application/vnd.openxmlformats-officedocument.presentationml.slideLayout+xml"/>
  <Override PartName="/ppt/slideLayouts/slideLayout430.xml" ContentType="application/vnd.openxmlformats-officedocument.presentationml.slideLayout+xml"/>
  <Override PartName="/ppt/slideLayouts/slideLayout431.xml" ContentType="application/vnd.openxmlformats-officedocument.presentationml.slideLayout+xml"/>
  <Override PartName="/ppt/slideLayouts/slideLayout432.xml" ContentType="application/vnd.openxmlformats-officedocument.presentationml.slideLayout+xml"/>
  <Override PartName="/ppt/slideLayouts/slideLayout433.xml" ContentType="application/vnd.openxmlformats-officedocument.presentationml.slideLayout+xml"/>
  <Override PartName="/ppt/slideLayouts/slideLayout434.xml" ContentType="application/vnd.openxmlformats-officedocument.presentationml.slideLayout+xml"/>
  <Override PartName="/ppt/slideLayouts/slideLayout435.xml" ContentType="application/vnd.openxmlformats-officedocument.presentationml.slideLayout+xml"/>
  <Override PartName="/ppt/slideLayouts/slideLayout436.xml" ContentType="application/vnd.openxmlformats-officedocument.presentationml.slideLayout+xml"/>
  <Override PartName="/ppt/slideLayouts/slideLayout437.xml" ContentType="application/vnd.openxmlformats-officedocument.presentationml.slideLayout+xml"/>
  <Override PartName="/ppt/slideLayouts/slideLayout438.xml" ContentType="application/vnd.openxmlformats-officedocument.presentationml.slideLayout+xml"/>
  <Override PartName="/ppt/slideLayouts/slideLayout439.xml" ContentType="application/vnd.openxmlformats-officedocument.presentationml.slideLayout+xml"/>
  <Override PartName="/ppt/slideLayouts/slideLayout440.xml" ContentType="application/vnd.openxmlformats-officedocument.presentationml.slideLayout+xml"/>
  <Override PartName="/ppt/slideLayouts/slideLayout441.xml" ContentType="application/vnd.openxmlformats-officedocument.presentationml.slideLayout+xml"/>
  <Override PartName="/ppt/slideLayouts/slideLayout442.xml" ContentType="application/vnd.openxmlformats-officedocument.presentationml.slideLayout+xml"/>
  <Override PartName="/ppt/slideLayouts/slideLayout443.xml" ContentType="application/vnd.openxmlformats-officedocument.presentationml.slideLayout+xml"/>
  <Override PartName="/ppt/slideLayouts/slideLayout444.xml" ContentType="application/vnd.openxmlformats-officedocument.presentationml.slideLayout+xml"/>
  <Override PartName="/ppt/slideLayouts/slideLayout445.xml" ContentType="application/vnd.openxmlformats-officedocument.presentationml.slideLayout+xml"/>
  <Override PartName="/ppt/slideLayouts/slideLayout446.xml" ContentType="application/vnd.openxmlformats-officedocument.presentationml.slideLayout+xml"/>
  <Override PartName="/ppt/slideLayouts/slideLayout447.xml" ContentType="application/vnd.openxmlformats-officedocument.presentationml.slideLayout+xml"/>
  <Override PartName="/ppt/slideLayouts/slideLayout448.xml" ContentType="application/vnd.openxmlformats-officedocument.presentationml.slideLayout+xml"/>
  <Override PartName="/ppt/slideLayouts/slideLayout449.xml" ContentType="application/vnd.openxmlformats-officedocument.presentationml.slideLayout+xml"/>
  <Override PartName="/ppt/slideLayouts/slideLayout450.xml" ContentType="application/vnd.openxmlformats-officedocument.presentationml.slideLayout+xml"/>
  <Override PartName="/ppt/slideLayouts/slideLayout451.xml" ContentType="application/vnd.openxmlformats-officedocument.presentationml.slideLayout+xml"/>
  <Override PartName="/ppt/slideLayouts/slideLayout452.xml" ContentType="application/vnd.openxmlformats-officedocument.presentationml.slideLayout+xml"/>
  <Override PartName="/ppt/slideLayouts/slideLayout453.xml" ContentType="application/vnd.openxmlformats-officedocument.presentationml.slideLayout+xml"/>
  <Override PartName="/ppt/slideLayouts/slideLayout454.xml" ContentType="application/vnd.openxmlformats-officedocument.presentationml.slideLayout+xml"/>
  <Override PartName="/ppt/slideLayouts/slideLayout455.xml" ContentType="application/vnd.openxmlformats-officedocument.presentationml.slideLayout+xml"/>
  <Override PartName="/ppt/slideLayouts/slideLayout456.xml" ContentType="application/vnd.openxmlformats-officedocument.presentationml.slideLayout+xml"/>
  <Override PartName="/ppt/slideLayouts/slideLayout457.xml" ContentType="application/vnd.openxmlformats-officedocument.presentationml.slideLayout+xml"/>
  <Override PartName="/ppt/slideLayouts/slideLayout458.xml" ContentType="application/vnd.openxmlformats-officedocument.presentationml.slideLayout+xml"/>
  <Override PartName="/ppt/slideLayouts/slideLayout459.xml" ContentType="application/vnd.openxmlformats-officedocument.presentationml.slideLayout+xml"/>
  <Override PartName="/ppt/slideLayouts/slideLayout460.xml" ContentType="application/vnd.openxmlformats-officedocument.presentationml.slideLayout+xml"/>
  <Override PartName="/ppt/slideLayouts/slideLayout461.xml" ContentType="application/vnd.openxmlformats-officedocument.presentationml.slideLayout+xml"/>
  <Override PartName="/ppt/slideLayouts/slideLayout462.xml" ContentType="application/vnd.openxmlformats-officedocument.presentationml.slideLayout+xml"/>
  <Override PartName="/ppt/slideLayouts/slideLayout463.xml" ContentType="application/vnd.openxmlformats-officedocument.presentationml.slideLayout+xml"/>
  <Override PartName="/ppt/slideLayouts/slideLayout464.xml" ContentType="application/vnd.openxmlformats-officedocument.presentationml.slideLayout+xml"/>
  <Override PartName="/ppt/theme/theme8.xml" ContentType="application/vnd.openxmlformats-officedocument.theme+xml"/>
  <Override PartName="/ppt/slideLayouts/slideLayout465.xml" ContentType="application/vnd.openxmlformats-officedocument.presentationml.slideLayout+xml"/>
  <Override PartName="/ppt/slideLayouts/slideLayout466.xml" ContentType="application/vnd.openxmlformats-officedocument.presentationml.slideLayout+xml"/>
  <Override PartName="/ppt/slideLayouts/slideLayout467.xml" ContentType="application/vnd.openxmlformats-officedocument.presentationml.slideLayout+xml"/>
  <Override PartName="/ppt/slideLayouts/slideLayout468.xml" ContentType="application/vnd.openxmlformats-officedocument.presentationml.slideLayout+xml"/>
  <Override PartName="/ppt/slideLayouts/slideLayout469.xml" ContentType="application/vnd.openxmlformats-officedocument.presentationml.slideLayout+xml"/>
  <Override PartName="/ppt/slideLayouts/slideLayout470.xml" ContentType="application/vnd.openxmlformats-officedocument.presentationml.slideLayout+xml"/>
  <Override PartName="/ppt/slideLayouts/slideLayout471.xml" ContentType="application/vnd.openxmlformats-officedocument.presentationml.slideLayout+xml"/>
  <Override PartName="/ppt/slideLayouts/slideLayout472.xml" ContentType="application/vnd.openxmlformats-officedocument.presentationml.slideLayout+xml"/>
  <Override PartName="/ppt/slideLayouts/slideLayout473.xml" ContentType="application/vnd.openxmlformats-officedocument.presentationml.slideLayout+xml"/>
  <Override PartName="/ppt/slideLayouts/slideLayout474.xml" ContentType="application/vnd.openxmlformats-officedocument.presentationml.slideLayout+xml"/>
  <Override PartName="/ppt/slideLayouts/slideLayout475.xml" ContentType="application/vnd.openxmlformats-officedocument.presentationml.slideLayout+xml"/>
  <Override PartName="/ppt/slideLayouts/slideLayout476.xml" ContentType="application/vnd.openxmlformats-officedocument.presentationml.slideLayout+xml"/>
  <Override PartName="/ppt/slideLayouts/slideLayout477.xml" ContentType="application/vnd.openxmlformats-officedocument.presentationml.slideLayout+xml"/>
  <Override PartName="/ppt/slideLayouts/slideLayout478.xml" ContentType="application/vnd.openxmlformats-officedocument.presentationml.slideLayout+xml"/>
  <Override PartName="/ppt/slideLayouts/slideLayout479.xml" ContentType="application/vnd.openxmlformats-officedocument.presentationml.slideLayout+xml"/>
  <Override PartName="/ppt/slideLayouts/slideLayout480.xml" ContentType="application/vnd.openxmlformats-officedocument.presentationml.slideLayout+xml"/>
  <Override PartName="/ppt/slideLayouts/slideLayout481.xml" ContentType="application/vnd.openxmlformats-officedocument.presentationml.slideLayout+xml"/>
  <Override PartName="/ppt/slideLayouts/slideLayout482.xml" ContentType="application/vnd.openxmlformats-officedocument.presentationml.slideLayout+xml"/>
  <Override PartName="/ppt/slideLayouts/slideLayout483.xml" ContentType="application/vnd.openxmlformats-officedocument.presentationml.slideLayout+xml"/>
  <Override PartName="/ppt/slideLayouts/slideLayout484.xml" ContentType="application/vnd.openxmlformats-officedocument.presentationml.slideLayout+xml"/>
  <Override PartName="/ppt/slideLayouts/slideLayout485.xml" ContentType="application/vnd.openxmlformats-officedocument.presentationml.slideLayout+xml"/>
  <Override PartName="/ppt/slideLayouts/slideLayout486.xml" ContentType="application/vnd.openxmlformats-officedocument.presentationml.slideLayout+xml"/>
  <Override PartName="/ppt/slideLayouts/slideLayout487.xml" ContentType="application/vnd.openxmlformats-officedocument.presentationml.slideLayout+xml"/>
  <Override PartName="/ppt/slideLayouts/slideLayout488.xml" ContentType="application/vnd.openxmlformats-officedocument.presentationml.slideLayout+xml"/>
  <Override PartName="/ppt/slideLayouts/slideLayout489.xml" ContentType="application/vnd.openxmlformats-officedocument.presentationml.slideLayout+xml"/>
  <Override PartName="/ppt/slideLayouts/slideLayout490.xml" ContentType="application/vnd.openxmlformats-officedocument.presentationml.slideLayout+xml"/>
  <Override PartName="/ppt/slideLayouts/slideLayout491.xml" ContentType="application/vnd.openxmlformats-officedocument.presentationml.slideLayout+xml"/>
  <Override PartName="/ppt/slideLayouts/slideLayout492.xml" ContentType="application/vnd.openxmlformats-officedocument.presentationml.slideLayout+xml"/>
  <Override PartName="/ppt/slideLayouts/slideLayout493.xml" ContentType="application/vnd.openxmlformats-officedocument.presentationml.slideLayout+xml"/>
  <Override PartName="/ppt/slideLayouts/slideLayout494.xml" ContentType="application/vnd.openxmlformats-officedocument.presentationml.slideLayout+xml"/>
  <Override PartName="/ppt/slideLayouts/slideLayout495.xml" ContentType="application/vnd.openxmlformats-officedocument.presentationml.slideLayout+xml"/>
  <Override PartName="/ppt/slideLayouts/slideLayout496.xml" ContentType="application/vnd.openxmlformats-officedocument.presentationml.slideLayout+xml"/>
  <Override PartName="/ppt/slideLayouts/slideLayout497.xml" ContentType="application/vnd.openxmlformats-officedocument.presentationml.slideLayout+xml"/>
  <Override PartName="/ppt/slideLayouts/slideLayout498.xml" ContentType="application/vnd.openxmlformats-officedocument.presentationml.slideLayout+xml"/>
  <Override PartName="/ppt/slideLayouts/slideLayout499.xml" ContentType="application/vnd.openxmlformats-officedocument.presentationml.slideLayout+xml"/>
  <Override PartName="/ppt/slideLayouts/slideLayout500.xml" ContentType="application/vnd.openxmlformats-officedocument.presentationml.slideLayout+xml"/>
  <Override PartName="/ppt/slideLayouts/slideLayout501.xml" ContentType="application/vnd.openxmlformats-officedocument.presentationml.slideLayout+xml"/>
  <Override PartName="/ppt/slideLayouts/slideLayout502.xml" ContentType="application/vnd.openxmlformats-officedocument.presentationml.slideLayout+xml"/>
  <Override PartName="/ppt/slideLayouts/slideLayout503.xml" ContentType="application/vnd.openxmlformats-officedocument.presentationml.slideLayout+xml"/>
  <Override PartName="/ppt/slideLayouts/slideLayout504.xml" ContentType="application/vnd.openxmlformats-officedocument.presentationml.slideLayout+xml"/>
  <Override PartName="/ppt/slideLayouts/slideLayout505.xml" ContentType="application/vnd.openxmlformats-officedocument.presentationml.slideLayout+xml"/>
  <Override PartName="/ppt/slideLayouts/slideLayout506.xml" ContentType="application/vnd.openxmlformats-officedocument.presentationml.slideLayout+xml"/>
  <Override PartName="/ppt/slideLayouts/slideLayout507.xml" ContentType="application/vnd.openxmlformats-officedocument.presentationml.slideLayout+xml"/>
  <Override PartName="/ppt/slideLayouts/slideLayout508.xml" ContentType="application/vnd.openxmlformats-officedocument.presentationml.slideLayout+xml"/>
  <Override PartName="/ppt/slideLayouts/slideLayout509.xml" ContentType="application/vnd.openxmlformats-officedocument.presentationml.slideLayout+xml"/>
  <Override PartName="/ppt/slideLayouts/slideLayout510.xml" ContentType="application/vnd.openxmlformats-officedocument.presentationml.slideLayout+xml"/>
  <Override PartName="/ppt/slideLayouts/slideLayout511.xml" ContentType="application/vnd.openxmlformats-officedocument.presentationml.slideLayout+xml"/>
  <Override PartName="/ppt/slideLayouts/slideLayout512.xml" ContentType="application/vnd.openxmlformats-officedocument.presentationml.slideLayout+xml"/>
  <Override PartName="/ppt/slideLayouts/slideLayout513.xml" ContentType="application/vnd.openxmlformats-officedocument.presentationml.slideLayout+xml"/>
  <Override PartName="/ppt/slideLayouts/slideLayout514.xml" ContentType="application/vnd.openxmlformats-officedocument.presentationml.slideLayout+xml"/>
  <Override PartName="/ppt/slideLayouts/slideLayout515.xml" ContentType="application/vnd.openxmlformats-officedocument.presentationml.slideLayout+xml"/>
  <Override PartName="/ppt/slideLayouts/slideLayout516.xml" ContentType="application/vnd.openxmlformats-officedocument.presentationml.slideLayout+xml"/>
  <Override PartName="/ppt/slideLayouts/slideLayout517.xml" ContentType="application/vnd.openxmlformats-officedocument.presentationml.slideLayout+xml"/>
  <Override PartName="/ppt/slideLayouts/slideLayout518.xml" ContentType="application/vnd.openxmlformats-officedocument.presentationml.slideLayout+xml"/>
  <Override PartName="/ppt/slideLayouts/slideLayout519.xml" ContentType="application/vnd.openxmlformats-officedocument.presentationml.slideLayout+xml"/>
  <Override PartName="/ppt/slideLayouts/slideLayout520.xml" ContentType="application/vnd.openxmlformats-officedocument.presentationml.slideLayout+xml"/>
  <Override PartName="/ppt/slideLayouts/slideLayout521.xml" ContentType="application/vnd.openxmlformats-officedocument.presentationml.slideLayout+xml"/>
  <Override PartName="/ppt/slideLayouts/slideLayout522.xml" ContentType="application/vnd.openxmlformats-officedocument.presentationml.slideLayout+xml"/>
  <Override PartName="/ppt/theme/theme9.xml" ContentType="application/vnd.openxmlformats-officedocument.theme+xml"/>
  <Override PartName="/ppt/slideLayouts/slideLayout523.xml" ContentType="application/vnd.openxmlformats-officedocument.presentationml.slideLayout+xml"/>
  <Override PartName="/ppt/slideLayouts/slideLayout524.xml" ContentType="application/vnd.openxmlformats-officedocument.presentationml.slideLayout+xml"/>
  <Override PartName="/ppt/slideLayouts/slideLayout525.xml" ContentType="application/vnd.openxmlformats-officedocument.presentationml.slideLayout+xml"/>
  <Override PartName="/ppt/slideLayouts/slideLayout526.xml" ContentType="application/vnd.openxmlformats-officedocument.presentationml.slideLayout+xml"/>
  <Override PartName="/ppt/slideLayouts/slideLayout527.xml" ContentType="application/vnd.openxmlformats-officedocument.presentationml.slideLayout+xml"/>
  <Override PartName="/ppt/slideLayouts/slideLayout528.xml" ContentType="application/vnd.openxmlformats-officedocument.presentationml.slideLayout+xml"/>
  <Override PartName="/ppt/slideLayouts/slideLayout529.xml" ContentType="application/vnd.openxmlformats-officedocument.presentationml.slideLayout+xml"/>
  <Override PartName="/ppt/slideLayouts/slideLayout530.xml" ContentType="application/vnd.openxmlformats-officedocument.presentationml.slideLayout+xml"/>
  <Override PartName="/ppt/slideLayouts/slideLayout531.xml" ContentType="application/vnd.openxmlformats-officedocument.presentationml.slideLayout+xml"/>
  <Override PartName="/ppt/slideLayouts/slideLayout532.xml" ContentType="application/vnd.openxmlformats-officedocument.presentationml.slideLayout+xml"/>
  <Override PartName="/ppt/slideLayouts/slideLayout533.xml" ContentType="application/vnd.openxmlformats-officedocument.presentationml.slideLayout+xml"/>
  <Override PartName="/ppt/slideLayouts/slideLayout534.xml" ContentType="application/vnd.openxmlformats-officedocument.presentationml.slideLayout+xml"/>
  <Override PartName="/ppt/slideLayouts/slideLayout535.xml" ContentType="application/vnd.openxmlformats-officedocument.presentationml.slideLayout+xml"/>
  <Override PartName="/ppt/slideLayouts/slideLayout536.xml" ContentType="application/vnd.openxmlformats-officedocument.presentationml.slideLayout+xml"/>
  <Override PartName="/ppt/slideLayouts/slideLayout537.xml" ContentType="application/vnd.openxmlformats-officedocument.presentationml.slideLayout+xml"/>
  <Override PartName="/ppt/slideLayouts/slideLayout538.xml" ContentType="application/vnd.openxmlformats-officedocument.presentationml.slideLayout+xml"/>
  <Override PartName="/ppt/slideLayouts/slideLayout539.xml" ContentType="application/vnd.openxmlformats-officedocument.presentationml.slideLayout+xml"/>
  <Override PartName="/ppt/slideLayouts/slideLayout540.xml" ContentType="application/vnd.openxmlformats-officedocument.presentationml.slideLayout+xml"/>
  <Override PartName="/ppt/slideLayouts/slideLayout541.xml" ContentType="application/vnd.openxmlformats-officedocument.presentationml.slideLayout+xml"/>
  <Override PartName="/ppt/slideLayouts/slideLayout542.xml" ContentType="application/vnd.openxmlformats-officedocument.presentationml.slideLayout+xml"/>
  <Override PartName="/ppt/slideLayouts/slideLayout543.xml" ContentType="application/vnd.openxmlformats-officedocument.presentationml.slideLayout+xml"/>
  <Override PartName="/ppt/slideLayouts/slideLayout544.xml" ContentType="application/vnd.openxmlformats-officedocument.presentationml.slideLayout+xml"/>
  <Override PartName="/ppt/slideLayouts/slideLayout545.xml" ContentType="application/vnd.openxmlformats-officedocument.presentationml.slideLayout+xml"/>
  <Override PartName="/ppt/slideLayouts/slideLayout546.xml" ContentType="application/vnd.openxmlformats-officedocument.presentationml.slideLayout+xml"/>
  <Override PartName="/ppt/slideLayouts/slideLayout547.xml" ContentType="application/vnd.openxmlformats-officedocument.presentationml.slideLayout+xml"/>
  <Override PartName="/ppt/slideLayouts/slideLayout548.xml" ContentType="application/vnd.openxmlformats-officedocument.presentationml.slideLayout+xml"/>
  <Override PartName="/ppt/slideLayouts/slideLayout549.xml" ContentType="application/vnd.openxmlformats-officedocument.presentationml.slideLayout+xml"/>
  <Override PartName="/ppt/slideLayouts/slideLayout550.xml" ContentType="application/vnd.openxmlformats-officedocument.presentationml.slideLayout+xml"/>
  <Override PartName="/ppt/slideLayouts/slideLayout551.xml" ContentType="application/vnd.openxmlformats-officedocument.presentationml.slideLayout+xml"/>
  <Override PartName="/ppt/slideLayouts/slideLayout552.xml" ContentType="application/vnd.openxmlformats-officedocument.presentationml.slideLayout+xml"/>
  <Override PartName="/ppt/slideLayouts/slideLayout553.xml" ContentType="application/vnd.openxmlformats-officedocument.presentationml.slideLayout+xml"/>
  <Override PartName="/ppt/slideLayouts/slideLayout554.xml" ContentType="application/vnd.openxmlformats-officedocument.presentationml.slideLayout+xml"/>
  <Override PartName="/ppt/slideLayouts/slideLayout555.xml" ContentType="application/vnd.openxmlformats-officedocument.presentationml.slideLayout+xml"/>
  <Override PartName="/ppt/slideLayouts/slideLayout556.xml" ContentType="application/vnd.openxmlformats-officedocument.presentationml.slideLayout+xml"/>
  <Override PartName="/ppt/slideLayouts/slideLayout557.xml" ContentType="application/vnd.openxmlformats-officedocument.presentationml.slideLayout+xml"/>
  <Override PartName="/ppt/slideLayouts/slideLayout558.xml" ContentType="application/vnd.openxmlformats-officedocument.presentationml.slideLayout+xml"/>
  <Override PartName="/ppt/slideLayouts/slideLayout559.xml" ContentType="application/vnd.openxmlformats-officedocument.presentationml.slideLayout+xml"/>
  <Override PartName="/ppt/slideLayouts/slideLayout560.xml" ContentType="application/vnd.openxmlformats-officedocument.presentationml.slideLayout+xml"/>
  <Override PartName="/ppt/slideLayouts/slideLayout561.xml" ContentType="application/vnd.openxmlformats-officedocument.presentationml.slideLayout+xml"/>
  <Override PartName="/ppt/slideLayouts/slideLayout562.xml" ContentType="application/vnd.openxmlformats-officedocument.presentationml.slideLayout+xml"/>
  <Override PartName="/ppt/slideLayouts/slideLayout563.xml" ContentType="application/vnd.openxmlformats-officedocument.presentationml.slideLayout+xml"/>
  <Override PartName="/ppt/slideLayouts/slideLayout564.xml" ContentType="application/vnd.openxmlformats-officedocument.presentationml.slideLayout+xml"/>
  <Override PartName="/ppt/slideLayouts/slideLayout565.xml" ContentType="application/vnd.openxmlformats-officedocument.presentationml.slideLayout+xml"/>
  <Override PartName="/ppt/slideLayouts/slideLayout566.xml" ContentType="application/vnd.openxmlformats-officedocument.presentationml.slideLayout+xml"/>
  <Override PartName="/ppt/slideLayouts/slideLayout567.xml" ContentType="application/vnd.openxmlformats-officedocument.presentationml.slideLayout+xml"/>
  <Override PartName="/ppt/slideLayouts/slideLayout568.xml" ContentType="application/vnd.openxmlformats-officedocument.presentationml.slideLayout+xml"/>
  <Override PartName="/ppt/slideLayouts/slideLayout569.xml" ContentType="application/vnd.openxmlformats-officedocument.presentationml.slideLayout+xml"/>
  <Override PartName="/ppt/slideLayouts/slideLayout570.xml" ContentType="application/vnd.openxmlformats-officedocument.presentationml.slideLayout+xml"/>
  <Override PartName="/ppt/slideLayouts/slideLayout571.xml" ContentType="application/vnd.openxmlformats-officedocument.presentationml.slideLayout+xml"/>
  <Override PartName="/ppt/slideLayouts/slideLayout572.xml" ContentType="application/vnd.openxmlformats-officedocument.presentationml.slideLayout+xml"/>
  <Override PartName="/ppt/slideLayouts/slideLayout573.xml" ContentType="application/vnd.openxmlformats-officedocument.presentationml.slideLayout+xml"/>
  <Override PartName="/ppt/slideLayouts/slideLayout574.xml" ContentType="application/vnd.openxmlformats-officedocument.presentationml.slideLayout+xml"/>
  <Override PartName="/ppt/slideLayouts/slideLayout575.xml" ContentType="application/vnd.openxmlformats-officedocument.presentationml.slideLayout+xml"/>
  <Override PartName="/ppt/slideLayouts/slideLayout576.xml" ContentType="application/vnd.openxmlformats-officedocument.presentationml.slideLayout+xml"/>
  <Override PartName="/ppt/slideLayouts/slideLayout577.xml" ContentType="application/vnd.openxmlformats-officedocument.presentationml.slideLayout+xml"/>
  <Override PartName="/ppt/slideLayouts/slideLayout578.xml" ContentType="application/vnd.openxmlformats-officedocument.presentationml.slideLayout+xml"/>
  <Override PartName="/ppt/slideLayouts/slideLayout579.xml" ContentType="application/vnd.openxmlformats-officedocument.presentationml.slideLayout+xml"/>
  <Override PartName="/ppt/slideLayouts/slideLayout580.xml" ContentType="application/vnd.openxmlformats-officedocument.presentationml.slideLayout+xml"/>
  <Override PartName="/ppt/theme/theme10.xml" ContentType="application/vnd.openxmlformats-officedocument.theme+xml"/>
  <Override PartName="/ppt/theme/theme11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 bookmarkIdSeed="3">
  <p:sldMasterIdLst>
    <p:sldMasterId id="2147483680" r:id="rId1"/>
    <p:sldMasterId id="2147483898" r:id="rId2"/>
    <p:sldMasterId id="2147483957" r:id="rId3"/>
    <p:sldMasterId id="2147484016" r:id="rId4"/>
    <p:sldMasterId id="2147484075" r:id="rId5"/>
    <p:sldMasterId id="2147484134" r:id="rId6"/>
    <p:sldMasterId id="2147484193" r:id="rId7"/>
    <p:sldMasterId id="2147484252" r:id="rId8"/>
    <p:sldMasterId id="2147484311" r:id="rId9"/>
    <p:sldMasterId id="2147484440" r:id="rId10"/>
  </p:sldMasterIdLst>
  <p:notesMasterIdLst>
    <p:notesMasterId r:id="rId39"/>
  </p:notesMasterIdLst>
  <p:sldIdLst>
    <p:sldId id="1435" r:id="rId11"/>
    <p:sldId id="1604" r:id="rId12"/>
    <p:sldId id="1605" r:id="rId13"/>
    <p:sldId id="1606" r:id="rId14"/>
    <p:sldId id="1607" r:id="rId15"/>
    <p:sldId id="1632" r:id="rId16"/>
    <p:sldId id="1609" r:id="rId17"/>
    <p:sldId id="1610" r:id="rId18"/>
    <p:sldId id="1611" r:id="rId19"/>
    <p:sldId id="1612" r:id="rId20"/>
    <p:sldId id="1615" r:id="rId21"/>
    <p:sldId id="1616" r:id="rId22"/>
    <p:sldId id="1617" r:id="rId23"/>
    <p:sldId id="1618" r:id="rId24"/>
    <p:sldId id="1619" r:id="rId25"/>
    <p:sldId id="1620" r:id="rId26"/>
    <p:sldId id="1621" r:id="rId27"/>
    <p:sldId id="1622" r:id="rId28"/>
    <p:sldId id="1623" r:id="rId29"/>
    <p:sldId id="1626" r:id="rId30"/>
    <p:sldId id="1627" r:id="rId31"/>
    <p:sldId id="1628" r:id="rId32"/>
    <p:sldId id="1629" r:id="rId33"/>
    <p:sldId id="1639" r:id="rId34"/>
    <p:sldId id="1637" r:id="rId35"/>
    <p:sldId id="1636" r:id="rId36"/>
    <p:sldId id="1638" r:id="rId37"/>
    <p:sldId id="1631" r:id="rId38"/>
  </p:sldIdLst>
  <p:sldSz cx="5759450" cy="3240088"/>
  <p:notesSz cx="6858000" cy="9144000"/>
  <p:defaultTextStyle>
    <a:defPPr>
      <a:defRPr lang="en-US"/>
    </a:defPPr>
    <a:lvl1pPr marL="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575895" rtl="0" eaLnBrk="1" latinLnBrk="0" hangingPunct="1">
      <a:defRPr sz="113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ont" id="{01319F16-3CEB-44B1-837A-5DFE664B1540}">
          <p14:sldIdLst>
            <p14:sldId id="1435"/>
            <p14:sldId id="1604"/>
            <p14:sldId id="1605"/>
            <p14:sldId id="1606"/>
            <p14:sldId id="1607"/>
            <p14:sldId id="1632"/>
            <p14:sldId id="1609"/>
            <p14:sldId id="1610"/>
            <p14:sldId id="1611"/>
            <p14:sldId id="1612"/>
            <p14:sldId id="1615"/>
            <p14:sldId id="1616"/>
            <p14:sldId id="1617"/>
            <p14:sldId id="1618"/>
            <p14:sldId id="1619"/>
            <p14:sldId id="1620"/>
            <p14:sldId id="1621"/>
            <p14:sldId id="1622"/>
            <p14:sldId id="1623"/>
            <p14:sldId id="1626"/>
            <p14:sldId id="1627"/>
            <p14:sldId id="1628"/>
            <p14:sldId id="1629"/>
            <p14:sldId id="1639"/>
            <p14:sldId id="1637"/>
            <p14:sldId id="1636"/>
            <p14:sldId id="1638"/>
            <p14:sldId id="1631"/>
          </p14:sldIdLst>
        </p14:section>
        <p14:section name="Custom icons" id="{AE7553D5-C09E-4928-A948-69A0E1F717F4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742" userDrawn="1">
          <p15:clr>
            <a:srgbClr val="A4A3A4"/>
          </p15:clr>
        </p15:guide>
        <p15:guide id="2" pos="1882" userDrawn="1">
          <p15:clr>
            <a:srgbClr val="A4A3A4"/>
          </p15:clr>
        </p15:guide>
        <p15:guide id="3" orient="horz" pos="517" userDrawn="1">
          <p15:clr>
            <a:srgbClr val="A4A3A4"/>
          </p15:clr>
        </p15:guide>
        <p15:guide id="4" pos="156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Анвар Фархадович" initials="АФ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660066"/>
    <a:srgbClr val="328682"/>
    <a:srgbClr val="FFFFFF"/>
    <a:srgbClr val="DDDDDD"/>
    <a:srgbClr val="B2B2B2"/>
    <a:srgbClr val="808080"/>
    <a:srgbClr val="5F5F5F"/>
    <a:srgbClr val="C0C0C0"/>
    <a:srgbClr val="7F7F7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787" autoAdjust="0"/>
    <p:restoredTop sz="71037" autoAdjust="0"/>
  </p:normalViewPr>
  <p:slideViewPr>
    <p:cSldViewPr snapToObjects="1">
      <p:cViewPr varScale="1">
        <p:scale>
          <a:sx n="229" d="100"/>
          <a:sy n="229" d="100"/>
        </p:scale>
        <p:origin x="972" y="180"/>
      </p:cViewPr>
      <p:guideLst>
        <p:guide orient="horz" pos="742"/>
        <p:guide pos="1882"/>
        <p:guide orient="horz" pos="517"/>
        <p:guide pos="1568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notesViewPr>
    <p:cSldViewPr snapToObjects="1">
      <p:cViewPr varScale="1">
        <p:scale>
          <a:sx n="73" d="100"/>
          <a:sy n="73" d="100"/>
        </p:scale>
        <p:origin x="-3792" y="-11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" Target="slides/slide3.xml"/><Relationship Id="rId18" Type="http://schemas.openxmlformats.org/officeDocument/2006/relationships/slide" Target="slides/slide8.xml"/><Relationship Id="rId26" Type="http://schemas.openxmlformats.org/officeDocument/2006/relationships/slide" Target="slides/slide16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1.xml"/><Relationship Id="rId34" Type="http://schemas.openxmlformats.org/officeDocument/2006/relationships/slide" Target="slides/slide24.xml"/><Relationship Id="rId42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2.xml"/><Relationship Id="rId17" Type="http://schemas.openxmlformats.org/officeDocument/2006/relationships/slide" Target="slides/slide7.xml"/><Relationship Id="rId25" Type="http://schemas.openxmlformats.org/officeDocument/2006/relationships/slide" Target="slides/slide15.xml"/><Relationship Id="rId33" Type="http://schemas.openxmlformats.org/officeDocument/2006/relationships/slide" Target="slides/slide23.xml"/><Relationship Id="rId38" Type="http://schemas.openxmlformats.org/officeDocument/2006/relationships/slide" Target="slides/slide28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6.xml"/><Relationship Id="rId20" Type="http://schemas.openxmlformats.org/officeDocument/2006/relationships/slide" Target="slides/slide10.xml"/><Relationship Id="rId29" Type="http://schemas.openxmlformats.org/officeDocument/2006/relationships/slide" Target="slides/slide19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1.xml"/><Relationship Id="rId24" Type="http://schemas.openxmlformats.org/officeDocument/2006/relationships/slide" Target="slides/slide14.xml"/><Relationship Id="rId32" Type="http://schemas.openxmlformats.org/officeDocument/2006/relationships/slide" Target="slides/slide22.xml"/><Relationship Id="rId37" Type="http://schemas.openxmlformats.org/officeDocument/2006/relationships/slide" Target="slides/slide27.xml"/><Relationship Id="rId40" Type="http://schemas.openxmlformats.org/officeDocument/2006/relationships/commentAuthors" Target="commentAuthor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5.xml"/><Relationship Id="rId23" Type="http://schemas.openxmlformats.org/officeDocument/2006/relationships/slide" Target="slides/slide13.xml"/><Relationship Id="rId28" Type="http://schemas.openxmlformats.org/officeDocument/2006/relationships/slide" Target="slides/slide18.xml"/><Relationship Id="rId36" Type="http://schemas.openxmlformats.org/officeDocument/2006/relationships/slide" Target="slides/slide26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9.xml"/><Relationship Id="rId31" Type="http://schemas.openxmlformats.org/officeDocument/2006/relationships/slide" Target="slides/slide21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4.xml"/><Relationship Id="rId22" Type="http://schemas.openxmlformats.org/officeDocument/2006/relationships/slide" Target="slides/slide12.xml"/><Relationship Id="rId27" Type="http://schemas.openxmlformats.org/officeDocument/2006/relationships/slide" Target="slides/slide17.xml"/><Relationship Id="rId30" Type="http://schemas.openxmlformats.org/officeDocument/2006/relationships/slide" Target="slides/slide20.xml"/><Relationship Id="rId35" Type="http://schemas.openxmlformats.org/officeDocument/2006/relationships/slide" Target="slides/slide25.xml"/><Relationship Id="rId43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3A1D146-B4E0-1741-B9EE-9789392EFCC4}" type="datetimeFigureOut">
              <a:rPr lang="en-US" smtClean="0"/>
              <a:pPr/>
              <a:t>2/17/2021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863621-2E60-B848-8968-B0341E26A312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0247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1pPr>
    <a:lvl2pPr marL="287948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2pPr>
    <a:lvl3pPr marL="575895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3pPr>
    <a:lvl4pPr marL="86384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4pPr>
    <a:lvl5pPr marL="1151789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5pPr>
    <a:lvl6pPr marL="1439737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6pPr>
    <a:lvl7pPr marL="1727684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7pPr>
    <a:lvl8pPr marL="2015632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8pPr>
    <a:lvl9pPr marL="2303580" algn="l" defTabSz="287948" rtl="0" eaLnBrk="1" latinLnBrk="0" hangingPunct="1">
      <a:defRPr sz="756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8454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9973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506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80537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863621-2E60-B848-8968-B0341E26A312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29129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4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4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5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60" y="1006529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1532803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12305901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30239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4913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8242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01526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209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01307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8400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3910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5282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7958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9175433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06992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23467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00872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06944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95985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3376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50187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978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957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53367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188063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511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55268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5546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971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59527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4637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5367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5414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5517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739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7609341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41373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98034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536635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646963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542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793257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788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11437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71763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9216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1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4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484005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19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86590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5882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569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2819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9927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132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645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87194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2173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17519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350264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9004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7183437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0897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8603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8432161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14317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13359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3293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95327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223737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06040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89058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94544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138867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64130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150104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43930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64892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6445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2481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8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889994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 userDrawn="1">
          <p15:clr>
            <a:srgbClr val="FBAE40"/>
          </p15:clr>
        </p15:guide>
        <p15:guide id="2" pos="1814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1904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23411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330541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517997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8745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46150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225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4386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86208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35123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45343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460206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26113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94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4001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1225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152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696243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611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4522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4663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8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8131679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2469915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8242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57911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79705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6347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349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40844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66715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0259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1759463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0758964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48596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21892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5201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68142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8642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59697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2464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1077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35188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4581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0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088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6727888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020844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98537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034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3905491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52418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08734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51286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97405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1477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20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49097181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280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2806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06017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70312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35225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15919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364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54303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673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580811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80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896783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2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153255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86410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4002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627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9069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24591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39873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95227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5426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55737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014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1101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5220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94431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89276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738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8274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6101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38258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41371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80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36260756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31550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71720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72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0582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7397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074418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37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97918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4901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9212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80641463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41089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43600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27113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31027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619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549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769894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84241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973780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2762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443480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86985252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7659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46711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503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32471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14859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0537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4909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069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567207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4772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493276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71462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366882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8594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21581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6425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836755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26232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3153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91215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07769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1063481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77791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32250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78923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94718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14094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25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427620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327746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661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59520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956427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06920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83292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3957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2637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1803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1179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4991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8392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243199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404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20362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13201051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50143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79562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65218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2566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566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6354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88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3277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3711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51253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7139892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128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39309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29183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9173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966510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36445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276718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4593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5970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299635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0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2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0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2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92384425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8258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11163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4320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843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1842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11362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160845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37387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459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45829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4719878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79604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15476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9083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53871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2320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30587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59619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00761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54845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3019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83620849"/>
      </p:ext>
    </p:extLst>
  </p:cSld>
  <p:clrMapOvr>
    <a:masterClrMapping/>
  </p:clrMapOvr>
</p:sldLayout>
</file>

<file path=ppt/slideLayouts/slideLayout3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1847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5549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20603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47859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0240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94899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691853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05540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59997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347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668619417"/>
      </p:ext>
    </p:extLst>
  </p:cSld>
  <p:clrMapOvr>
    <a:masterClrMapping/>
  </p:clrMapOvr>
</p:sldLayout>
</file>

<file path=ppt/slideLayouts/slideLayout3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91727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52083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7047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5169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30319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814303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896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3754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165085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9782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4076259"/>
      </p:ext>
    </p:extLst>
  </p:cSld>
  <p:clrMapOvr>
    <a:masterClrMapping/>
  </p:clrMapOvr>
</p:sldLayout>
</file>

<file path=ppt/slideLayouts/slideLayout3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56775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39754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864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108107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61980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1406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59398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94272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80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103626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7908990"/>
      </p:ext>
    </p:extLst>
  </p:cSld>
  <p:clrMapOvr>
    <a:masterClrMapping/>
  </p:clrMapOvr>
</p:sldLayout>
</file>

<file path=ppt/slideLayouts/slideLayout3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65795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65541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51226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178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589330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50962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35734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19045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99050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04484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222344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222344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024457"/>
      </p:ext>
    </p:extLst>
  </p:cSld>
  <p:clrMapOvr>
    <a:masterClrMapping/>
  </p:clrMapOvr>
</p:sldLayout>
</file>

<file path=ppt/slideLayouts/slideLayout3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696147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4238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70564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61045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919365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93421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0618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68643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369385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88167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3266323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1946574"/>
      </p:ext>
    </p:extLst>
  </p:cSld>
  <p:clrMapOvr>
    <a:masterClrMapping/>
  </p:clrMapOvr>
</p:sldLayout>
</file>

<file path=ppt/slideLayouts/slideLayout4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3380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942237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4952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59155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972678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220466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31699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9726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4603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38599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9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9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9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9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79669095"/>
      </p:ext>
    </p:extLst>
  </p:cSld>
  <p:clrMapOvr>
    <a:masterClrMapping/>
  </p:clrMapOvr>
</p:sldLayout>
</file>

<file path=ppt/slideLayouts/slideLayout4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48217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0603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7740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440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01896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6903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29951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38964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119743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1019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62158133"/>
      </p:ext>
    </p:extLst>
  </p:cSld>
  <p:clrMapOvr>
    <a:masterClrMapping/>
  </p:clrMapOvr>
</p:sldLayout>
</file>

<file path=ppt/slideLayouts/slideLayout4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03100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0180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963876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83011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1812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7527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83091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53229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6921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8150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3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3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3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34655361"/>
      </p:ext>
    </p:extLst>
  </p:cSld>
  <p:clrMapOvr>
    <a:masterClrMapping/>
  </p:clrMapOvr>
</p:sldLayout>
</file>

<file path=ppt/slideLayouts/slideLayout4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96191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53748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802586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78674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707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73714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6343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12588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729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00081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15516507"/>
      </p:ext>
    </p:extLst>
  </p:cSld>
  <p:clrMapOvr>
    <a:masterClrMapping/>
  </p:clrMapOvr>
</p:sldLayout>
</file>

<file path=ppt/slideLayouts/slideLayout4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4047845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72273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398900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87672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5492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20450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9149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83530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6520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76660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60" y="1457108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1" y="1457108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6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1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42812774"/>
      </p:ext>
    </p:extLst>
  </p:cSld>
  <p:clrMapOvr>
    <a:masterClrMapping/>
  </p:clrMapOvr>
</p:sldLayout>
</file>

<file path=ppt/slideLayouts/slideLayout4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19713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903570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8234076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54831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18899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320143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509189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43848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46243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81394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30649048"/>
      </p:ext>
    </p:extLst>
  </p:cSld>
  <p:clrMapOvr>
    <a:masterClrMapping/>
  </p:clrMapOvr>
</p:sldLayout>
</file>

<file path=ppt/slideLayouts/slideLayout4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8738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10811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598980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7294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3988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90473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50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233078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85282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622285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6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8089621"/>
      </p:ext>
    </p:extLst>
  </p:cSld>
  <p:clrMapOvr>
    <a:masterClrMapping/>
  </p:clrMapOvr>
</p:sldLayout>
</file>

<file path=ppt/slideLayouts/slideLayout4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35116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538391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032877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84022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8456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87567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065148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926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46271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4160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99578607"/>
      </p:ext>
    </p:extLst>
  </p:cSld>
  <p:clrMapOvr>
    <a:masterClrMapping/>
  </p:clrMapOvr>
</p:sldLayout>
</file>

<file path=ppt/slideLayouts/slideLayout4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640504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41356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31448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7045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2304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21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901090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44119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50519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6335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48990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0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3" y="2205086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134198086"/>
      </p:ext>
    </p:extLst>
  </p:cSld>
  <p:clrMapOvr>
    <a:masterClrMapping/>
  </p:clrMapOvr>
</p:sldLayout>
</file>

<file path=ppt/slideLayouts/slideLayout4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329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61625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10803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832132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72272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023944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57499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967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179478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50945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60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0064256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3265873"/>
      </p:ext>
    </p:extLst>
  </p:cSld>
  <p:clrMapOvr>
    <a:masterClrMapping/>
  </p:clrMapOvr>
</p:sldLayout>
</file>

<file path=ppt/slideLayouts/slideLayout5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646102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519682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6842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91828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61791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44575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98040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31168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31168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31168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94223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24423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457107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1457107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990119"/>
            <a:ext cx="2401691" cy="804620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32961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0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3" y="77472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0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3" y="1836228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43299259"/>
      </p:ext>
    </p:extLst>
  </p:cSld>
  <p:clrMapOvr>
    <a:masterClrMapping/>
  </p:clrMapOvr>
</p:sldLayout>
</file>

<file path=ppt/slideLayouts/slideLayout5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713163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4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24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4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0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4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085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71718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37922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48990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0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5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799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19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8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2" y="2205085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705267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78036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5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799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19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8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2" y="774724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5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799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19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8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2" y="1836227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221981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002326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5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2" y="774724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5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2" y="1836227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324059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28219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0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1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529798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253086"/>
      </p:ext>
    </p:extLst>
  </p:cSld>
  <p:clrMapOvr>
    <a:masterClrMapping/>
  </p:clrMapOvr>
</p:sldLayout>
</file>

<file path=ppt/slideLayouts/slideLayout5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37672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79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2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8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1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 smtClean="0"/>
              <a:t>First </a:t>
            </a:r>
            <a:r>
              <a:rPr lang="en-US" dirty="0" err="1" smtClean="0"/>
              <a:t>Lastname</a:t>
            </a:r>
            <a:endParaRPr lang="en-US" dirty="0" smtClean="0"/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523750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56239" y="599430"/>
            <a:ext cx="1111198" cy="1670445"/>
          </a:xfrm>
          <a:solidFill>
            <a:schemeClr val="bg1">
              <a:lumMod val="95000"/>
            </a:schemeClr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638131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156039" y="599430"/>
            <a:ext cx="1171452" cy="1670445"/>
          </a:xfrm>
        </p:spPr>
        <p:txBody>
          <a:bodyPr>
            <a:noAutofit/>
          </a:bodyPr>
          <a:lstStyle>
            <a:lvl1pPr marL="0" indent="0">
              <a:buNone/>
              <a:defRPr sz="661" b="1">
                <a:solidFill>
                  <a:schemeClr val="accen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buFontTx/>
              <a:buNone/>
              <a:defRPr sz="661"/>
            </a:lvl2pPr>
            <a:lvl3pPr marL="71244" indent="-71244">
              <a:defRPr sz="661"/>
            </a:lvl3pPr>
            <a:lvl4pPr marL="189734" indent="-98242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31959" y="2353087"/>
            <a:ext cx="2377624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2956240" y="2353087"/>
            <a:ext cx="2371252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47504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97" y="1006566"/>
            <a:ext cx="4895533" cy="694519"/>
          </a:xfrm>
        </p:spPr>
        <p:txBody>
          <a:bodyPr>
            <a:normAutofit/>
          </a:bodyPr>
          <a:lstStyle>
            <a:lvl1pPr>
              <a:defRPr sz="1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9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41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48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22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496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70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44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18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29924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613978699"/>
      </p:ext>
    </p:extLst>
  </p:cSld>
  <p:clrMapOvr>
    <a:masterClrMapping/>
  </p:clrMapOvr>
</p:sldLayout>
</file>

<file path=ppt/slideLayouts/slideLayout5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95227823"/>
      </p:ext>
    </p:extLst>
  </p:cSld>
  <p:clrMapOvr>
    <a:masterClrMapping/>
  </p:clrMapOvr>
</p:sldLayout>
</file>

<file path=ppt/slideLayouts/slideLayout5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58880812"/>
      </p:ext>
    </p:extLst>
  </p:cSld>
  <p:clrMapOvr>
    <a:masterClrMapping/>
  </p:clrMapOvr>
</p:sldLayout>
</file>

<file path=ppt/slideLayouts/slideLayout5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24531" indent="-116765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26813308"/>
      </p:ext>
    </p:extLst>
  </p:cSld>
  <p:clrMapOvr>
    <a:masterClrMapping/>
  </p:clrMapOvr>
</p:sldLayout>
</file>

<file path=ppt/slideLayouts/slideLayout5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97" y="686201"/>
            <a:ext cx="4895533" cy="2186310"/>
          </a:xfrm>
        </p:spPr>
        <p:txBody>
          <a:bodyPr numCol="2" spcCol="273788">
            <a:normAutofit/>
          </a:bodyPr>
          <a:lstStyle>
            <a:lvl1pPr marL="0" indent="0">
              <a:spcBef>
                <a:spcPts val="567"/>
              </a:spcBef>
              <a:buNone/>
              <a:defRPr sz="700"/>
            </a:lvl1pPr>
            <a:lvl2pPr marL="107767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2pPr>
            <a:lvl3pPr marL="215558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3pPr>
            <a:lvl4pPr marL="323335" indent="-107767">
              <a:spcBef>
                <a:spcPts val="567"/>
              </a:spcBef>
              <a:buFont typeface="Arial" panose="020B0604020202020204" pitchFamily="34" charset="0"/>
              <a:buChar char="•"/>
              <a:defRPr sz="700"/>
            </a:lvl4pPr>
            <a:lvl5pPr marL="431101" indent="-107767">
              <a:spcBef>
                <a:spcPts val="567"/>
              </a:spcBef>
              <a:buFont typeface="Open Sans Light" panose="020B0306030504020204" pitchFamily="34" charset="0"/>
              <a:buChar char="–"/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45652971"/>
      </p:ext>
    </p:extLst>
  </p:cSld>
  <p:clrMapOvr>
    <a:masterClrMapping/>
  </p:clrMapOvr>
</p:sldLayout>
</file>

<file path=ppt/slideLayouts/slideLayout5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40126114"/>
      </p:ext>
    </p:extLst>
  </p:cSld>
  <p:clrMapOvr>
    <a:masterClrMapping/>
  </p:clrMapOvr>
</p:sldLayout>
</file>

<file path=ppt/slideLayouts/slideLayout5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1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833621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26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53" y="77472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26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53" y="1836228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66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567" i="1"/>
            </a:lvl2pPr>
            <a:lvl3pPr marL="0" indent="0">
              <a:buNone/>
              <a:defRPr sz="567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94391078"/>
      </p:ext>
    </p:extLst>
  </p:cSld>
  <p:clrMapOvr>
    <a:masterClrMapping/>
  </p:clrMapOvr>
</p:sldLayout>
</file>

<file path=ppt/slideLayouts/slideLayout5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567539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737163"/>
            <a:ext cx="2400771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67539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67212405"/>
      </p:ext>
    </p:extLst>
  </p:cSld>
  <p:clrMapOvr>
    <a:masterClrMapping/>
  </p:clrMapOvr>
</p:sldLayout>
</file>

<file path=ppt/slideLayouts/slideLayout5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1" y="682385"/>
            <a:ext cx="2400771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1" y="852010"/>
            <a:ext cx="2400771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82385"/>
            <a:ext cx="2401770" cy="15388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000" b="1"/>
            </a:lvl1pPr>
            <a:lvl2pPr marL="287413" indent="0">
              <a:buNone/>
              <a:defRPr sz="1200" b="1"/>
            </a:lvl2pPr>
            <a:lvl3pPr marL="574810" indent="0">
              <a:buNone/>
              <a:defRPr sz="1100" b="1"/>
            </a:lvl3pPr>
            <a:lvl4pPr marL="862236" indent="0">
              <a:buNone/>
              <a:defRPr sz="1000" b="1"/>
            </a:lvl4pPr>
            <a:lvl5pPr marL="1149615" indent="0">
              <a:buNone/>
              <a:defRPr sz="1000" b="1"/>
            </a:lvl5pPr>
            <a:lvl6pPr marL="1437027" indent="0">
              <a:buNone/>
              <a:defRPr sz="1000" b="1"/>
            </a:lvl6pPr>
            <a:lvl7pPr marL="1724440" indent="0">
              <a:buNone/>
              <a:defRPr sz="1000" b="1"/>
            </a:lvl7pPr>
            <a:lvl8pPr marL="2011849" indent="0">
              <a:buNone/>
              <a:defRPr sz="1000" b="1"/>
            </a:lvl8pPr>
            <a:lvl9pPr marL="2299241" indent="0">
              <a:buNone/>
              <a:defRPr sz="10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1000"/>
            </a:lvl1pPr>
            <a:lvl2pPr>
              <a:defRPr sz="700"/>
            </a:lvl2pPr>
            <a:lvl3pPr>
              <a:defRPr sz="700"/>
            </a:lvl3pPr>
            <a:lvl4pPr>
              <a:defRPr sz="700"/>
            </a:lvl4pPr>
            <a:lvl5pPr>
              <a:defRPr sz="7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557750"/>
      </p:ext>
    </p:extLst>
  </p:cSld>
  <p:clrMapOvr>
    <a:masterClrMapping/>
  </p:clrMapOvr>
</p:sldLayout>
</file>

<file path=ppt/slideLayouts/slideLayout5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96847858"/>
      </p:ext>
    </p:extLst>
  </p:cSld>
  <p:clrMapOvr>
    <a:masterClrMapping/>
  </p:clrMapOvr>
</p:sldLayout>
</file>

<file path=ppt/slideLayouts/slideLayout5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9928918"/>
      </p:ext>
    </p:extLst>
  </p:cSld>
  <p:clrMapOvr>
    <a:masterClrMapping/>
  </p:clrMapOvr>
</p:sldLayout>
</file>

<file path=ppt/slideLayouts/slideLayout5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8962660"/>
      </p:ext>
    </p:extLst>
  </p:cSld>
  <p:clrMapOvr>
    <a:masterClrMapping/>
  </p:clrMapOvr>
</p:sldLayout>
</file>

<file path=ppt/slideLayouts/slideLayout5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1319835"/>
      </p:ext>
    </p:extLst>
  </p:cSld>
  <p:clrMapOvr>
    <a:masterClrMapping/>
  </p:clrMapOvr>
</p:sldLayout>
</file>

<file path=ppt/slideLayouts/slideLayout5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3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908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77"/>
            <a:ext cx="1153330" cy="1084349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4364405"/>
      </p:ext>
    </p:extLst>
  </p:cSld>
  <p:clrMapOvr>
    <a:masterClrMapping/>
  </p:clrMapOvr>
</p:sldLayout>
</file>

<file path=ppt/slideLayouts/slideLayout5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3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9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3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9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3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9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3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9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547" tIns="91255" rIns="182547" bIns="91255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639119"/>
      </p:ext>
    </p:extLst>
  </p:cSld>
  <p:clrMapOvr>
    <a:masterClrMapping/>
  </p:clrMapOvr>
</p:sldLayout>
</file>

<file path=ppt/slideLayouts/slideLayout5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57208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125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483681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28077496"/>
      </p:ext>
    </p:extLst>
  </p:cSld>
  <p:clrMapOvr>
    <a:masterClrMapping/>
  </p:clrMapOvr>
</p:sldLayout>
</file>

<file path=ppt/slideLayouts/slideLayout5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77582315"/>
      </p:ext>
    </p:extLst>
  </p:cSld>
  <p:clrMapOvr>
    <a:masterClrMapping/>
  </p:clrMapOvr>
</p:sldLayout>
</file>

<file path=ppt/slideLayouts/slideLayout5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125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24280059"/>
      </p:ext>
    </p:extLst>
  </p:cSld>
  <p:clrMapOvr>
    <a:masterClrMapping/>
  </p:clrMapOvr>
</p:sldLayout>
</file>

<file path=ppt/slideLayouts/slideLayout5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30788197"/>
      </p:ext>
    </p:extLst>
  </p:cSld>
  <p:clrMapOvr>
    <a:masterClrMapping/>
  </p:clrMapOvr>
</p:sldLayout>
</file>

<file path=ppt/slideLayouts/slideLayout5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6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1" y="2353125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1844" indent="-71844">
              <a:buFont typeface="Arial" panose="020B0604020202020204" pitchFamily="34" charset="0"/>
              <a:buChar char="•"/>
              <a:defRPr sz="700"/>
            </a:lvl2pPr>
            <a:lvl3pPr marL="143699" indent="-71844">
              <a:defRPr sz="700"/>
            </a:lvl3pPr>
            <a:lvl4pPr marL="251475" indent="-107767">
              <a:defRPr sz="700"/>
            </a:lvl4pPr>
            <a:lvl5pPr marL="359257" indent="-107767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25914500"/>
      </p:ext>
    </p:extLst>
  </p:cSld>
  <p:clrMapOvr>
    <a:masterClrMapping/>
  </p:clrMapOvr>
</p:sldLayout>
</file>

<file path=ppt/slideLayouts/slideLayout5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5975694"/>
      </p:ext>
    </p:extLst>
  </p:cSld>
  <p:clrMapOvr>
    <a:masterClrMapping/>
  </p:clrMapOvr>
</p:sldLayout>
</file>

<file path=ppt/slideLayouts/slideLayout5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7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517"/>
            <a:ext cx="1153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0560487"/>
      </p:ext>
    </p:extLst>
  </p:cSld>
  <p:clrMapOvr>
    <a:masterClrMapping/>
  </p:clrMapOvr>
</p:sldLayout>
</file>

<file path=ppt/slideLayouts/slideLayout5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02375648"/>
      </p:ext>
    </p:extLst>
  </p:cSld>
  <p:clrMapOvr>
    <a:masterClrMapping/>
  </p:clrMapOvr>
</p:sldLayout>
</file>

<file path=ppt/slideLayouts/slideLayout5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517"/>
            <a:ext cx="1572330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0209975"/>
      </p:ext>
    </p:extLst>
  </p:cSld>
  <p:clrMapOvr>
    <a:masterClrMapping/>
  </p:clrMapOvr>
</p:sldLayout>
</file>

<file path=ppt/slideLayouts/slideLayout5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6593059"/>
      </p:ext>
    </p:extLst>
  </p:cSld>
  <p:clrMapOvr>
    <a:masterClrMapping/>
  </p:clrMapOvr>
</p:sldLayout>
</file>

<file path=ppt/slideLayouts/slideLayout5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443517"/>
            <a:ext cx="2401691" cy="141184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722672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12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01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2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78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96263565"/>
      </p:ext>
    </p:extLst>
  </p:cSld>
  <p:clrMapOvr>
    <a:masterClrMapping/>
  </p:clrMapOvr>
</p:sldLayout>
</file>

<file path=ppt/slideLayouts/slideLayout5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96616"/>
      </p:ext>
    </p:extLst>
  </p:cSld>
  <p:clrMapOvr>
    <a:masterClrMapping/>
  </p:clrMapOvr>
</p:sldLayout>
</file>

<file path=ppt/slideLayouts/slideLayout5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96389005"/>
      </p:ext>
    </p:extLst>
  </p:cSld>
  <p:clrMapOvr>
    <a:masterClrMapping/>
  </p:clrMapOvr>
</p:sldLayout>
</file>

<file path=ppt/slideLayouts/slideLayout5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5679402"/>
      </p:ext>
    </p:extLst>
  </p:cSld>
  <p:clrMapOvr>
    <a:masterClrMapping/>
  </p:clrMapOvr>
</p:sldLayout>
</file>

<file path=ppt/slideLayouts/slideLayout5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87243544"/>
      </p:ext>
    </p:extLst>
  </p:cSld>
  <p:clrMapOvr>
    <a:masterClrMapping/>
  </p:clrMapOvr>
</p:sldLayout>
</file>

<file path=ppt/slideLayouts/slideLayout5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345504"/>
      </p:ext>
    </p:extLst>
  </p:cSld>
  <p:clrMapOvr>
    <a:masterClrMapping/>
  </p:clrMapOvr>
</p:sldLayout>
</file>

<file path=ppt/slideLayouts/slideLayout5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8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3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2222614"/>
            <a:ext cx="2401691" cy="632713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8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3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12320782"/>
      </p:ext>
    </p:extLst>
  </p:cSld>
  <p:clrMapOvr>
    <a:masterClrMapping/>
  </p:clrMapOvr>
</p:sldLayout>
</file>

<file path=ppt/slideLayouts/slideLayout5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89743111"/>
      </p:ext>
    </p:extLst>
  </p:cSld>
  <p:clrMapOvr>
    <a:masterClrMapping/>
  </p:clrMapOvr>
</p:sldLayout>
</file>

<file path=ppt/slideLayouts/slideLayout5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00342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00342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00342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00342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69165977"/>
      </p:ext>
    </p:extLst>
  </p:cSld>
  <p:clrMapOvr>
    <a:masterClrMapping/>
  </p:clrMapOvr>
</p:sldLayout>
</file>

<file path=ppt/slideLayouts/slideLayout5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07092648"/>
      </p:ext>
    </p:extLst>
  </p:cSld>
  <p:clrMapOvr>
    <a:masterClrMapping/>
  </p:clrMapOvr>
</p:sldLayout>
</file>

<file path=ppt/slideLayouts/slideLayout5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54235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54235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54235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79172107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7608294"/>
      </p:ext>
    </p:extLst>
  </p:cSld>
  <p:clrMapOvr>
    <a:masterClrMapping/>
  </p:clrMapOvr>
</p:sldLayout>
</file>

<file path=ppt/slideLayouts/slideLayout5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4985002"/>
      </p:ext>
    </p:extLst>
  </p:cSld>
  <p:clrMapOvr>
    <a:masterClrMapping/>
  </p:clrMapOvr>
</p:sldLayout>
</file>

<file path=ppt/slideLayouts/slideLayout5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2208125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2208125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473521307"/>
      </p:ext>
    </p:extLst>
  </p:cSld>
  <p:clrMapOvr>
    <a:masterClrMapping/>
  </p:clrMapOvr>
</p:sldLayout>
</file>

<file path=ppt/slideLayouts/slideLayout5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3477544"/>
      </p:ext>
    </p:extLst>
  </p:cSld>
  <p:clrMapOvr>
    <a:masterClrMapping/>
  </p:clrMapOvr>
</p:sldLayout>
</file>

<file path=ppt/slideLayouts/slideLayout5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34006"/>
            <a:ext cx="1153330" cy="775223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34006"/>
            <a:ext cx="1153330" cy="775223"/>
          </a:xfrm>
          <a:solidFill>
            <a:schemeClr val="accent3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34006"/>
            <a:ext cx="1153330" cy="775223"/>
          </a:xfrm>
          <a:solidFill>
            <a:schemeClr val="accent5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34006"/>
            <a:ext cx="1153330" cy="775223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7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7895538"/>
      </p:ext>
    </p:extLst>
  </p:cSld>
  <p:clrMapOvr>
    <a:masterClrMapping/>
  </p:clrMapOvr>
</p:sldLayout>
</file>

<file path=ppt/slideLayouts/slideLayout5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4939106"/>
      </p:ext>
    </p:extLst>
  </p:cSld>
  <p:clrMapOvr>
    <a:masterClrMapping/>
  </p:clrMapOvr>
</p:sldLayout>
</file>

<file path=ppt/slideLayouts/slideLayout5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1287899"/>
            <a:ext cx="1572330" cy="621335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1287899"/>
            <a:ext cx="1572330" cy="621335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1287899"/>
            <a:ext cx="1572330" cy="621335"/>
          </a:xfrm>
          <a:solidFill>
            <a:schemeClr val="bg2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990119"/>
            <a:ext cx="1572330" cy="827121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34588267"/>
      </p:ext>
    </p:extLst>
  </p:cSld>
  <p:clrMapOvr>
    <a:masterClrMapping/>
  </p:clrMapOvr>
</p:sldLayout>
</file>

<file path=ppt/slideLayouts/slideLayout5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73369636"/>
      </p:ext>
    </p:extLst>
  </p:cSld>
  <p:clrMapOvr>
    <a:masterClrMapping/>
  </p:clrMapOvr>
</p:sldLayout>
</file>

<file path=ppt/slideLayouts/slideLayout5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6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1" y="660018"/>
            <a:ext cx="2402411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7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97" y="1441787"/>
            <a:ext cx="2401691" cy="467447"/>
          </a:xfrm>
          <a:solidFill>
            <a:schemeClr val="accent1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38" y="1441787"/>
            <a:ext cx="2401691" cy="467447"/>
          </a:xfrm>
          <a:solidFill>
            <a:schemeClr val="accent4">
              <a:alpha val="80000"/>
            </a:schemeClr>
          </a:solidFill>
        </p:spPr>
        <p:txBody>
          <a:bodyPr lIns="182547" tIns="91255" rIns="182547" bIns="91255" anchor="b" anchorCtr="0">
            <a:spAutoFit/>
          </a:bodyPr>
          <a:lstStyle>
            <a:lvl1pPr marL="0" indent="0">
              <a:buNone/>
              <a:defRPr sz="10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700">
                <a:solidFill>
                  <a:srgbClr val="FFFFFF"/>
                </a:solidFill>
              </a:defRPr>
            </a:lvl2pPr>
            <a:lvl3pPr marL="161653" indent="-80829">
              <a:defRPr sz="700">
                <a:solidFill>
                  <a:srgbClr val="FFFFFF"/>
                </a:solidFill>
              </a:defRPr>
            </a:lvl3pPr>
            <a:lvl4pPr marL="242498" indent="-80829">
              <a:defRPr sz="700">
                <a:solidFill>
                  <a:srgbClr val="FFFFFF"/>
                </a:solidFill>
              </a:defRPr>
            </a:lvl4pPr>
            <a:lvl5pPr marL="350304" indent="-107770">
              <a:defRPr sz="7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97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925838" y="1990119"/>
            <a:ext cx="2401691" cy="804620"/>
          </a:xfrm>
        </p:spPr>
        <p:txBody>
          <a:bodyPr/>
          <a:lstStyle>
            <a:lvl1pPr marL="0" indent="0">
              <a:buNone/>
              <a:defRPr sz="1000"/>
            </a:lvl1pPr>
            <a:lvl2pPr marL="80829" indent="-80829">
              <a:buFont typeface="Arial" panose="020B0604020202020204" pitchFamily="34" charset="0"/>
              <a:buChar char="•"/>
              <a:defRPr sz="700"/>
            </a:lvl2pPr>
            <a:lvl3pPr marL="161653" indent="-80829">
              <a:defRPr sz="700"/>
            </a:lvl3pPr>
            <a:lvl4pPr marL="242498" indent="-80829">
              <a:defRPr sz="700"/>
            </a:lvl4pPr>
            <a:lvl5pPr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94597211"/>
      </p:ext>
    </p:extLst>
  </p:cSld>
  <p:clrMapOvr>
    <a:masterClrMapping/>
  </p:clrMapOvr>
</p:sldLayout>
</file>

<file path=ppt/slideLayouts/slideLayout5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91345860"/>
      </p:ext>
    </p:extLst>
  </p:cSld>
  <p:clrMapOvr>
    <a:masterClrMapping/>
  </p:clrMapOvr>
</p:sldLayout>
</file>

<file path=ppt/slideLayouts/slideLayout5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645693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14762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019572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521504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9345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4895383" y="774762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645693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14762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019572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3521504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439345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4895383" y="148994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1645693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14762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019572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3521504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439345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4895383" y="2205123"/>
            <a:ext cx="651542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2728138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0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7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3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06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38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496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372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945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61" i="1"/>
            </a:lvl2pPr>
            <a:lvl3pPr marL="0" indent="0" algn="ctr">
              <a:buNone/>
              <a:defRPr sz="661"/>
            </a:lvl3pPr>
            <a:lvl4pPr marL="242979" indent="-80993">
              <a:defRPr sz="567"/>
            </a:lvl4pPr>
            <a:lvl5pPr>
              <a:defRPr sz="567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445525473"/>
      </p:ext>
    </p:extLst>
  </p:cSld>
  <p:clrMapOvr>
    <a:masterClrMapping/>
  </p:clrMapOvr>
</p:sldLayout>
</file>

<file path=ppt/slideLayouts/slideLayout5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5452534"/>
      </p:ext>
    </p:extLst>
  </p:cSld>
  <p:clrMapOvr>
    <a:masterClrMapping/>
  </p:clrMapOvr>
</p:sldLayout>
</file>

<file path=ppt/slideLayouts/slideLayout5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48990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48990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48994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27181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773746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059801" y="2205086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2563521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47789" y="220508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4353294" y="2205123"/>
            <a:ext cx="1093317" cy="462253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0286425"/>
      </p:ext>
    </p:extLst>
  </p:cSld>
  <p:clrMapOvr>
    <a:masterClrMapping/>
  </p:clrMapOvr>
</p:sldLayout>
</file>

<file path=ppt/slideLayouts/slideLayout5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75732904"/>
      </p:ext>
    </p:extLst>
  </p:cSld>
  <p:clrMapOvr>
    <a:masterClrMapping/>
  </p:clrMapOvr>
</p:sldLayout>
</file>

<file path=ppt/slideLayouts/slideLayout5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773746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059801" y="774725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563521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847789" y="774724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353294" y="774762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773746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059801" y="1836228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2563521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3847789" y="1836227"/>
            <a:ext cx="431959" cy="432012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4353294" y="1836265"/>
            <a:ext cx="1093317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2823854"/>
      </p:ext>
    </p:extLst>
  </p:cSld>
  <p:clrMapOvr>
    <a:masterClrMapping/>
  </p:clrMapOvr>
</p:sldLayout>
</file>

<file path=ppt/slideLayouts/slideLayout5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61509464"/>
      </p:ext>
    </p:extLst>
  </p:cSld>
  <p:clrMapOvr>
    <a:masterClrMapping/>
  </p:clrMapOvr>
</p:sldLayout>
</file>

<file path=ppt/slideLayouts/slideLayout5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271810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084363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966553" y="774725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780890" y="774762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71810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084363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966553" y="1836228"/>
            <a:ext cx="724728" cy="72481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780890" y="1836265"/>
            <a:ext cx="1681105" cy="917619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7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1238515"/>
      </p:ext>
    </p:extLst>
  </p:cSld>
  <p:clrMapOvr>
    <a:masterClrMapping/>
  </p:clrMapOvr>
</p:sldLayout>
</file>

<file path=ppt/slideLayouts/slideLayout5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3747903"/>
      </p:ext>
    </p:extLst>
  </p:cSld>
  <p:clrMapOvr>
    <a:masterClrMapping/>
  </p:clrMapOvr>
</p:sldLayout>
</file>

<file path=ppt/slideLayouts/slideLayout5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73893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271849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526925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059838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314913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3847826" y="1538778"/>
            <a:ext cx="1595251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79283391"/>
      </p:ext>
    </p:extLst>
  </p:cSld>
  <p:clrMapOvr>
    <a:masterClrMapping/>
  </p:clrMapOvr>
</p:sldLayout>
</file>

<file path=ppt/slideLayouts/slideLayout5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431997" y="441014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95275474"/>
      </p:ext>
    </p:extLst>
  </p:cSld>
  <p:clrMapOvr>
    <a:masterClrMapping/>
  </p:clrMapOvr>
</p:sldLayout>
</file>

<file path=ppt/slideLayouts/slideLayout5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577081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3398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1901614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1664343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3226146" y="774725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2988875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550679" y="774724"/>
            <a:ext cx="661005" cy="66108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5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4313409" y="1538778"/>
            <a:ext cx="1135619" cy="1135410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378"/>
              </a:spcAft>
              <a:buFont typeface="Arial" panose="020B0604020202020204" pitchFamily="34" charset="0"/>
              <a:buNone/>
              <a:defRPr sz="700" i="1"/>
            </a:lvl2pPr>
            <a:lvl3pPr marL="0" indent="0" algn="ctr">
              <a:buNone/>
              <a:defRPr sz="700"/>
            </a:lvl3pPr>
            <a:lvl4pPr marL="242498" indent="-80829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74373440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7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17" name="bg object 17"/>
          <p:cNvSpPr/>
          <p:nvPr/>
        </p:nvSpPr>
        <p:spPr>
          <a:xfrm>
            <a:off x="66775" y="71054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2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46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5"/>
            <a:ext cx="1822346" cy="21512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98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4542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2/17/2021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0735107"/>
      </p:ext>
    </p:extLst>
  </p:cSld>
  <p:clrMapOvr>
    <a:masterClrMapping/>
  </p:clrMapOvr>
</p:sldLayout>
</file>

<file path=ppt/slideLayouts/slideLayout5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768" y="535381"/>
            <a:ext cx="5644642" cy="26453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66775" y="71058"/>
            <a:ext cx="5644642" cy="42862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47838" y="719706"/>
            <a:ext cx="1822346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6117" y="745220"/>
            <a:ext cx="2505361" cy="1538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D8BD707-D9CF-40AE-B4C6-C98DA3205C09}" type="datetimeFigureOut">
              <a:rPr kumimoji="0" lang="en-US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l" defTabSz="5747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2/17/2021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F15528-21DE-4FAA-801E-634DDDAF4B2B}" type="slidenum">
              <a:rPr kumimoji="0" sz="1100" b="0" i="0" u="none" strike="noStrike" kern="1200" cap="none" spc="0" normalizeH="0" baseline="0" noProof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r" defTabSz="57477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sz="1100" b="0" i="0" u="none" strike="noStrike" kern="1200" cap="none" spc="0" normalizeH="0" baseline="0" noProof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4365857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31959" y="1006528"/>
            <a:ext cx="4895533" cy="694519"/>
          </a:xfrm>
        </p:spPr>
        <p:txBody>
          <a:bodyPr>
            <a:normAutofit/>
          </a:bodyPr>
          <a:lstStyle>
            <a:lvl1pPr>
              <a:defRPr sz="1701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3918" y="1836050"/>
            <a:ext cx="4031615" cy="828022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879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7593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639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518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398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278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157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037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88764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0792956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78825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/>
          <a:lstStyle>
            <a:lvl1pPr>
              <a:spcBef>
                <a:spcPts val="567"/>
              </a:spcBef>
              <a:defRPr/>
            </a:lvl1pPr>
            <a:lvl2pPr>
              <a:spcBef>
                <a:spcPts val="567"/>
              </a:spcBef>
              <a:defRPr/>
            </a:lvl2pPr>
            <a:lvl3pPr>
              <a:spcBef>
                <a:spcPts val="567"/>
              </a:spcBef>
              <a:defRPr/>
            </a:lvl3pPr>
            <a:lvl4pPr>
              <a:spcBef>
                <a:spcPts val="567"/>
              </a:spcBef>
              <a:defRPr/>
            </a:lvl4pPr>
            <a:lvl5pPr>
              <a:spcBef>
                <a:spcPts val="567"/>
              </a:spcBef>
              <a:defRPr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3439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24975" indent="-116987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64900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959" y="686201"/>
            <a:ext cx="4895533" cy="2186310"/>
          </a:xfrm>
        </p:spPr>
        <p:txBody>
          <a:bodyPr numCol="2" spcCol="274320">
            <a:normAutofit/>
          </a:bodyPr>
          <a:lstStyle>
            <a:lvl1pPr marL="0" indent="0">
              <a:spcBef>
                <a:spcPts val="567"/>
              </a:spcBef>
              <a:buNone/>
              <a:defRPr sz="756"/>
            </a:lvl1pPr>
            <a:lvl2pPr marL="107988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2pPr>
            <a:lvl3pPr marL="215976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3pPr>
            <a:lvl4pPr marL="323964" indent="-107988">
              <a:spcBef>
                <a:spcPts val="567"/>
              </a:spcBef>
              <a:buFont typeface="Arial" panose="020B0604020202020204" pitchFamily="34" charset="0"/>
              <a:buChar char="•"/>
              <a:defRPr sz="756"/>
            </a:lvl4pPr>
            <a:lvl5pPr marL="431952" indent="-107988">
              <a:spcBef>
                <a:spcPts val="567"/>
              </a:spcBef>
              <a:buFont typeface="Open Sans Light" panose="020B0306030504020204" pitchFamily="34" charset="0"/>
              <a:buChar char="–"/>
              <a:defRPr sz="756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59308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686202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805657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59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544507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6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2383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690862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59" y="852009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2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09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4786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85958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217993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96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927720" y="576016"/>
            <a:ext cx="2399771" cy="2138308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134"/>
            </a:lvl6pPr>
            <a:lvl7pPr>
              <a:defRPr sz="1134"/>
            </a:lvl7pPr>
            <a:lvl8pPr>
              <a:defRPr sz="1134"/>
            </a:lvl8pPr>
            <a:lvl9pPr>
              <a:defRPr sz="1134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9907269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79588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440342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880685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321027" y="0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440342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880685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4321027" y="1615724"/>
            <a:ext cx="1447062" cy="1624364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67398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15153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30306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345459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606120" y="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15153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230306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345459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606120" y="1077870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15153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230306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345459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06120" y="2155739"/>
            <a:ext cx="1153330" cy="1084349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60697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95837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1916745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2875118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4791862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833490" y="0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95837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1916745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2875118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4791862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3833490" y="807862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95837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1916745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875118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4791862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3833490" y="1615724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95837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1916745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2875118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4791862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3833490" y="2423586"/>
            <a:ext cx="967588" cy="816502"/>
          </a:xfrm>
        </p:spPr>
        <p:txBody>
          <a:bodyPr lIns="182880" tIns="91440" rIns="182880" bIns="9144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25063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0597372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167984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2927720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4175601" y="2353087"/>
            <a:ext cx="115189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2648607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45995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3560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5161" y="2353087"/>
            <a:ext cx="1572330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953379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0474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1609857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1959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925080" y="2353087"/>
            <a:ext cx="2402411" cy="453013"/>
          </a:xfrm>
        </p:spPr>
        <p:txBody>
          <a:bodyPr>
            <a:noAutofit/>
          </a:bodyPr>
          <a:lstStyle>
            <a:lvl1pPr marL="0" indent="0">
              <a:buNone/>
              <a:defRPr sz="661"/>
            </a:lvl1pPr>
            <a:lvl2pPr marL="71992" indent="-71992">
              <a:buFont typeface="Arial" panose="020B0604020202020204" pitchFamily="34" charset="0"/>
              <a:buChar char="•"/>
              <a:defRPr sz="661"/>
            </a:lvl2pPr>
            <a:lvl3pPr marL="143984" indent="-71992">
              <a:defRPr sz="661"/>
            </a:lvl3pPr>
            <a:lvl4pPr marL="251972" indent="-107988">
              <a:defRPr sz="661"/>
            </a:lvl4pPr>
            <a:lvl5pPr marL="359960" indent="-107988"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7970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7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737163"/>
            <a:ext cx="2400771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576017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737163"/>
            <a:ext cx="2401770" cy="2157166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2965803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305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69742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661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93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760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4161" y="1443479"/>
            <a:ext cx="1153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56243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7077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1443479"/>
            <a:ext cx="1572330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1446318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611030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69553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1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1443479"/>
            <a:ext cx="2401691" cy="141184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934559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48454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479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36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240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121" y="660018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431479" y="2228568"/>
            <a:ext cx="1153330" cy="626760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16788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2926280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4173681" y="2228568"/>
            <a:ext cx="1153330" cy="626760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431479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167936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927240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175121" y="1444293"/>
            <a:ext cx="1151890" cy="69742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70048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5428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2093560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3755161" y="2230449"/>
            <a:ext cx="1572330" cy="647379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431959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2093560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3755161" y="1446174"/>
            <a:ext cx="1572330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782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690863"/>
            <a:ext cx="2400771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960" y="852010"/>
            <a:ext cx="2400771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25722" y="690863"/>
            <a:ext cx="2401770" cy="145410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945" b="1"/>
            </a:lvl1pPr>
            <a:lvl2pPr marL="287968" indent="0">
              <a:buNone/>
              <a:defRPr sz="1260" b="1"/>
            </a:lvl2pPr>
            <a:lvl3pPr marL="575936" indent="0">
              <a:buNone/>
              <a:defRPr sz="1134" b="1"/>
            </a:lvl3pPr>
            <a:lvl4pPr marL="863903" indent="0">
              <a:buNone/>
              <a:defRPr sz="1008" b="1"/>
            </a:lvl4pPr>
            <a:lvl5pPr marL="1151871" indent="0">
              <a:buNone/>
              <a:defRPr sz="1008" b="1"/>
            </a:lvl5pPr>
            <a:lvl6pPr marL="1439839" indent="0">
              <a:buNone/>
              <a:defRPr sz="1008" b="1"/>
            </a:lvl6pPr>
            <a:lvl7pPr marL="1727807" indent="0">
              <a:buNone/>
              <a:defRPr sz="1008" b="1"/>
            </a:lvl7pPr>
            <a:lvl8pPr marL="2015775" indent="0">
              <a:buNone/>
              <a:defRPr sz="1008" b="1"/>
            </a:lvl8pPr>
            <a:lvl9pPr marL="2303743" indent="0">
              <a:buNone/>
              <a:defRPr sz="1008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925722" y="852010"/>
            <a:ext cx="2401770" cy="2064071"/>
          </a:xfrm>
        </p:spPr>
        <p:txBody>
          <a:bodyPr>
            <a:normAutofit/>
          </a:bodyPr>
          <a:lstStyle>
            <a:lvl1pPr>
              <a:defRPr sz="945"/>
            </a:lvl1pPr>
            <a:lvl2pPr>
              <a:defRPr sz="756"/>
            </a:lvl2pPr>
            <a:lvl3pPr>
              <a:defRPr sz="756"/>
            </a:lvl3pPr>
            <a:lvl4pPr>
              <a:defRPr sz="756"/>
            </a:lvl4pPr>
            <a:lvl5pPr>
              <a:defRPr sz="756"/>
            </a:lvl5pPr>
            <a:lvl6pPr>
              <a:defRPr sz="1008"/>
            </a:lvl6pPr>
            <a:lvl7pPr>
              <a:defRPr sz="1008"/>
            </a:lvl7pPr>
            <a:lvl8pPr>
              <a:defRPr sz="1008"/>
            </a:lvl8pPr>
            <a:lvl9pPr>
              <a:defRPr sz="1008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960" y="441013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649806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69294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9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801" y="660018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2925800" y="2222614"/>
            <a:ext cx="2401691" cy="632713"/>
          </a:xfrm>
        </p:spPr>
        <p:txBody>
          <a:bodyPr/>
          <a:lstStyle>
            <a:lvl1pPr marL="0" indent="0">
              <a:buNone/>
              <a:defRPr sz="992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32679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2925801" y="1446174"/>
            <a:ext cx="2402411" cy="69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9277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10495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93259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93259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93259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93259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24754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8441149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3560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5161" y="660018"/>
            <a:ext cx="1572330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078022"/>
            <a:ext cx="1572330" cy="597536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093560" y="2078022"/>
            <a:ext cx="1572330" cy="597536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3755161" y="2078022"/>
            <a:ext cx="1572330" cy="597536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0852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653198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925080" y="660018"/>
            <a:ext cx="2402411" cy="2015539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31959" y="2223446"/>
            <a:ext cx="2401691" cy="452111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2925800" y="2223446"/>
            <a:ext cx="2401691" cy="452111"/>
          </a:xfrm>
          <a:solidFill>
            <a:schemeClr val="accent4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076593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7376199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959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67984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2927720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175601" y="660018"/>
            <a:ext cx="1151890" cy="1249200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661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431959" y="1166258"/>
            <a:ext cx="1153330" cy="742960"/>
          </a:xfrm>
          <a:solidFill>
            <a:schemeClr val="accent1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1679360" y="1166258"/>
            <a:ext cx="1153330" cy="742960"/>
          </a:xfrm>
          <a:solidFill>
            <a:schemeClr val="accent3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2926760" y="1166258"/>
            <a:ext cx="1153330" cy="742960"/>
          </a:xfrm>
          <a:solidFill>
            <a:schemeClr val="accent5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174161" y="1166258"/>
            <a:ext cx="1153330" cy="742960"/>
          </a:xfrm>
          <a:solidFill>
            <a:schemeClr val="bg2">
              <a:alpha val="80000"/>
            </a:schemeClr>
          </a:solidFill>
        </p:spPr>
        <p:txBody>
          <a:bodyPr lIns="182880" tIns="91440" rIns="182880" bIns="91440" anchor="b" anchorCtr="0">
            <a:spAutoFit/>
          </a:bodyPr>
          <a:lstStyle>
            <a:lvl1pPr marL="0" indent="0">
              <a:buNone/>
              <a:defRPr sz="945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661">
                <a:solidFill>
                  <a:srgbClr val="FFFFFF"/>
                </a:solidFill>
              </a:defRPr>
            </a:lvl2pPr>
            <a:lvl3pPr marL="161986" indent="-80993">
              <a:defRPr sz="661">
                <a:solidFill>
                  <a:srgbClr val="FFFFFF"/>
                </a:solidFill>
              </a:defRPr>
            </a:lvl3pPr>
            <a:lvl4pPr marL="242979" indent="-80993">
              <a:defRPr sz="661">
                <a:solidFill>
                  <a:srgbClr val="FFFFFF"/>
                </a:solidFill>
              </a:defRPr>
            </a:lvl4pPr>
            <a:lvl5pPr marL="350970" indent="-107991">
              <a:defRPr sz="661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431959" y="1990119"/>
            <a:ext cx="1153330" cy="809577"/>
          </a:xfrm>
        </p:spPr>
        <p:txBody>
          <a:bodyPr/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16793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2926760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4174161" y="1990119"/>
            <a:ext cx="1153330" cy="809577"/>
          </a:xfrm>
        </p:spPr>
        <p:txBody>
          <a:bodyPr>
            <a:normAutofit/>
          </a:bodyPr>
          <a:lstStyle>
            <a:lvl1pPr marL="0" indent="0">
              <a:buNone/>
              <a:defRPr sz="661"/>
            </a:lvl1pPr>
            <a:lvl2pPr marL="80993" indent="-80993">
              <a:buFont typeface="Arial" panose="020B0604020202020204" pitchFamily="34" charset="0"/>
              <a:buChar char="•"/>
              <a:defRPr sz="661"/>
            </a:lvl2pPr>
            <a:lvl3pPr marL="161986" indent="-80993">
              <a:defRPr sz="661"/>
            </a:lvl3pPr>
            <a:lvl4pPr marL="242979" indent="-80993">
              <a:defRPr sz="661"/>
            </a:lvl4pPr>
            <a:lvl5pPr>
              <a:defRPr sz="661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431959" y="441012"/>
            <a:ext cx="4895533" cy="192005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0" baseline="0"/>
            </a:lvl1pPr>
          </a:lstStyle>
          <a:p>
            <a:pPr lvl="0"/>
            <a:r>
              <a:rPr lang="en-US" dirty="0" smtClean="0"/>
              <a:t>Click here to edit subtitle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94725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theme" Target="../theme/theme1.xml"/></Relationships>
</file>

<file path=ppt/slideMasters/_rels/slideMaster10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535.xml"/><Relationship Id="rId18" Type="http://schemas.openxmlformats.org/officeDocument/2006/relationships/slideLayout" Target="../slideLayouts/slideLayout540.xml"/><Relationship Id="rId26" Type="http://schemas.openxmlformats.org/officeDocument/2006/relationships/slideLayout" Target="../slideLayouts/slideLayout548.xml"/><Relationship Id="rId39" Type="http://schemas.openxmlformats.org/officeDocument/2006/relationships/slideLayout" Target="../slideLayouts/slideLayout561.xml"/><Relationship Id="rId21" Type="http://schemas.openxmlformats.org/officeDocument/2006/relationships/slideLayout" Target="../slideLayouts/slideLayout543.xml"/><Relationship Id="rId34" Type="http://schemas.openxmlformats.org/officeDocument/2006/relationships/slideLayout" Target="../slideLayouts/slideLayout556.xml"/><Relationship Id="rId42" Type="http://schemas.openxmlformats.org/officeDocument/2006/relationships/slideLayout" Target="../slideLayouts/slideLayout564.xml"/><Relationship Id="rId47" Type="http://schemas.openxmlformats.org/officeDocument/2006/relationships/slideLayout" Target="../slideLayouts/slideLayout569.xml"/><Relationship Id="rId50" Type="http://schemas.openxmlformats.org/officeDocument/2006/relationships/slideLayout" Target="../slideLayouts/slideLayout572.xml"/><Relationship Id="rId55" Type="http://schemas.openxmlformats.org/officeDocument/2006/relationships/slideLayout" Target="../slideLayouts/slideLayout577.xml"/><Relationship Id="rId7" Type="http://schemas.openxmlformats.org/officeDocument/2006/relationships/slideLayout" Target="../slideLayouts/slideLayout529.xml"/><Relationship Id="rId2" Type="http://schemas.openxmlformats.org/officeDocument/2006/relationships/slideLayout" Target="../slideLayouts/slideLayout524.xml"/><Relationship Id="rId16" Type="http://schemas.openxmlformats.org/officeDocument/2006/relationships/slideLayout" Target="../slideLayouts/slideLayout538.xml"/><Relationship Id="rId20" Type="http://schemas.openxmlformats.org/officeDocument/2006/relationships/slideLayout" Target="../slideLayouts/slideLayout542.xml"/><Relationship Id="rId29" Type="http://schemas.openxmlformats.org/officeDocument/2006/relationships/slideLayout" Target="../slideLayouts/slideLayout551.xml"/><Relationship Id="rId41" Type="http://schemas.openxmlformats.org/officeDocument/2006/relationships/slideLayout" Target="../slideLayouts/slideLayout563.xml"/><Relationship Id="rId54" Type="http://schemas.openxmlformats.org/officeDocument/2006/relationships/slideLayout" Target="../slideLayouts/slideLayout57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23.xml"/><Relationship Id="rId6" Type="http://schemas.openxmlformats.org/officeDocument/2006/relationships/slideLayout" Target="../slideLayouts/slideLayout528.xml"/><Relationship Id="rId11" Type="http://schemas.openxmlformats.org/officeDocument/2006/relationships/slideLayout" Target="../slideLayouts/slideLayout533.xml"/><Relationship Id="rId24" Type="http://schemas.openxmlformats.org/officeDocument/2006/relationships/slideLayout" Target="../slideLayouts/slideLayout546.xml"/><Relationship Id="rId32" Type="http://schemas.openxmlformats.org/officeDocument/2006/relationships/slideLayout" Target="../slideLayouts/slideLayout554.xml"/><Relationship Id="rId37" Type="http://schemas.openxmlformats.org/officeDocument/2006/relationships/slideLayout" Target="../slideLayouts/slideLayout559.xml"/><Relationship Id="rId40" Type="http://schemas.openxmlformats.org/officeDocument/2006/relationships/slideLayout" Target="../slideLayouts/slideLayout562.xml"/><Relationship Id="rId45" Type="http://schemas.openxmlformats.org/officeDocument/2006/relationships/slideLayout" Target="../slideLayouts/slideLayout567.xml"/><Relationship Id="rId53" Type="http://schemas.openxmlformats.org/officeDocument/2006/relationships/slideLayout" Target="../slideLayouts/slideLayout575.xml"/><Relationship Id="rId58" Type="http://schemas.openxmlformats.org/officeDocument/2006/relationships/slideLayout" Target="../slideLayouts/slideLayout580.xml"/><Relationship Id="rId5" Type="http://schemas.openxmlformats.org/officeDocument/2006/relationships/slideLayout" Target="../slideLayouts/slideLayout527.xml"/><Relationship Id="rId15" Type="http://schemas.openxmlformats.org/officeDocument/2006/relationships/slideLayout" Target="../slideLayouts/slideLayout537.xml"/><Relationship Id="rId23" Type="http://schemas.openxmlformats.org/officeDocument/2006/relationships/slideLayout" Target="../slideLayouts/slideLayout545.xml"/><Relationship Id="rId28" Type="http://schemas.openxmlformats.org/officeDocument/2006/relationships/slideLayout" Target="../slideLayouts/slideLayout550.xml"/><Relationship Id="rId36" Type="http://schemas.openxmlformats.org/officeDocument/2006/relationships/slideLayout" Target="../slideLayouts/slideLayout558.xml"/><Relationship Id="rId49" Type="http://schemas.openxmlformats.org/officeDocument/2006/relationships/slideLayout" Target="../slideLayouts/slideLayout571.xml"/><Relationship Id="rId57" Type="http://schemas.openxmlformats.org/officeDocument/2006/relationships/slideLayout" Target="../slideLayouts/slideLayout57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532.xml"/><Relationship Id="rId19" Type="http://schemas.openxmlformats.org/officeDocument/2006/relationships/slideLayout" Target="../slideLayouts/slideLayout541.xml"/><Relationship Id="rId31" Type="http://schemas.openxmlformats.org/officeDocument/2006/relationships/slideLayout" Target="../slideLayouts/slideLayout553.xml"/><Relationship Id="rId44" Type="http://schemas.openxmlformats.org/officeDocument/2006/relationships/slideLayout" Target="../slideLayouts/slideLayout566.xml"/><Relationship Id="rId52" Type="http://schemas.openxmlformats.org/officeDocument/2006/relationships/slideLayout" Target="../slideLayouts/slideLayout57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526.xml"/><Relationship Id="rId9" Type="http://schemas.openxmlformats.org/officeDocument/2006/relationships/slideLayout" Target="../slideLayouts/slideLayout531.xml"/><Relationship Id="rId14" Type="http://schemas.openxmlformats.org/officeDocument/2006/relationships/slideLayout" Target="../slideLayouts/slideLayout536.xml"/><Relationship Id="rId22" Type="http://schemas.openxmlformats.org/officeDocument/2006/relationships/slideLayout" Target="../slideLayouts/slideLayout544.xml"/><Relationship Id="rId27" Type="http://schemas.openxmlformats.org/officeDocument/2006/relationships/slideLayout" Target="../slideLayouts/slideLayout549.xml"/><Relationship Id="rId30" Type="http://schemas.openxmlformats.org/officeDocument/2006/relationships/slideLayout" Target="../slideLayouts/slideLayout552.xml"/><Relationship Id="rId35" Type="http://schemas.openxmlformats.org/officeDocument/2006/relationships/slideLayout" Target="../slideLayouts/slideLayout557.xml"/><Relationship Id="rId43" Type="http://schemas.openxmlformats.org/officeDocument/2006/relationships/slideLayout" Target="../slideLayouts/slideLayout565.xml"/><Relationship Id="rId48" Type="http://schemas.openxmlformats.org/officeDocument/2006/relationships/slideLayout" Target="../slideLayouts/slideLayout570.xml"/><Relationship Id="rId56" Type="http://schemas.openxmlformats.org/officeDocument/2006/relationships/slideLayout" Target="../slideLayouts/slideLayout578.xml"/><Relationship Id="rId8" Type="http://schemas.openxmlformats.org/officeDocument/2006/relationships/slideLayout" Target="../slideLayouts/slideLayout530.xml"/><Relationship Id="rId51" Type="http://schemas.openxmlformats.org/officeDocument/2006/relationships/slideLayout" Target="../slideLayouts/slideLayout573.xml"/><Relationship Id="rId3" Type="http://schemas.openxmlformats.org/officeDocument/2006/relationships/slideLayout" Target="../slideLayouts/slideLayout525.xml"/><Relationship Id="rId12" Type="http://schemas.openxmlformats.org/officeDocument/2006/relationships/slideLayout" Target="../slideLayouts/slideLayout534.xml"/><Relationship Id="rId17" Type="http://schemas.openxmlformats.org/officeDocument/2006/relationships/slideLayout" Target="../slideLayouts/slideLayout539.xml"/><Relationship Id="rId25" Type="http://schemas.openxmlformats.org/officeDocument/2006/relationships/slideLayout" Target="../slideLayouts/slideLayout547.xml"/><Relationship Id="rId33" Type="http://schemas.openxmlformats.org/officeDocument/2006/relationships/slideLayout" Target="../slideLayouts/slideLayout555.xml"/><Relationship Id="rId38" Type="http://schemas.openxmlformats.org/officeDocument/2006/relationships/slideLayout" Target="../slideLayouts/slideLayout560.xml"/><Relationship Id="rId46" Type="http://schemas.openxmlformats.org/officeDocument/2006/relationships/slideLayout" Target="../slideLayouts/slideLayout568.xml"/><Relationship Id="rId59" Type="http://schemas.openxmlformats.org/officeDocument/2006/relationships/theme" Target="../theme/theme1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26" Type="http://schemas.openxmlformats.org/officeDocument/2006/relationships/slideLayout" Target="../slideLayouts/slideLayout84.xml"/><Relationship Id="rId39" Type="http://schemas.openxmlformats.org/officeDocument/2006/relationships/slideLayout" Target="../slideLayouts/slideLayout97.xml"/><Relationship Id="rId21" Type="http://schemas.openxmlformats.org/officeDocument/2006/relationships/slideLayout" Target="../slideLayouts/slideLayout79.xml"/><Relationship Id="rId34" Type="http://schemas.openxmlformats.org/officeDocument/2006/relationships/slideLayout" Target="../slideLayouts/slideLayout92.xml"/><Relationship Id="rId42" Type="http://schemas.openxmlformats.org/officeDocument/2006/relationships/slideLayout" Target="../slideLayouts/slideLayout100.xml"/><Relationship Id="rId47" Type="http://schemas.openxmlformats.org/officeDocument/2006/relationships/slideLayout" Target="../slideLayouts/slideLayout105.xml"/><Relationship Id="rId50" Type="http://schemas.openxmlformats.org/officeDocument/2006/relationships/slideLayout" Target="../slideLayouts/slideLayout108.xml"/><Relationship Id="rId55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29" Type="http://schemas.openxmlformats.org/officeDocument/2006/relationships/slideLayout" Target="../slideLayouts/slideLayout87.xml"/><Relationship Id="rId41" Type="http://schemas.openxmlformats.org/officeDocument/2006/relationships/slideLayout" Target="../slideLayouts/slideLayout99.xml"/><Relationship Id="rId54" Type="http://schemas.openxmlformats.org/officeDocument/2006/relationships/slideLayout" Target="../slideLayouts/slideLayout11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24" Type="http://schemas.openxmlformats.org/officeDocument/2006/relationships/slideLayout" Target="../slideLayouts/slideLayout82.xml"/><Relationship Id="rId32" Type="http://schemas.openxmlformats.org/officeDocument/2006/relationships/slideLayout" Target="../slideLayouts/slideLayout90.xml"/><Relationship Id="rId37" Type="http://schemas.openxmlformats.org/officeDocument/2006/relationships/slideLayout" Target="../slideLayouts/slideLayout95.xml"/><Relationship Id="rId40" Type="http://schemas.openxmlformats.org/officeDocument/2006/relationships/slideLayout" Target="../slideLayouts/slideLayout98.xml"/><Relationship Id="rId45" Type="http://schemas.openxmlformats.org/officeDocument/2006/relationships/slideLayout" Target="../slideLayouts/slideLayout103.xml"/><Relationship Id="rId53" Type="http://schemas.openxmlformats.org/officeDocument/2006/relationships/slideLayout" Target="../slideLayouts/slideLayout111.xml"/><Relationship Id="rId58" Type="http://schemas.openxmlformats.org/officeDocument/2006/relationships/slideLayout" Target="../slideLayouts/slideLayout116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23" Type="http://schemas.openxmlformats.org/officeDocument/2006/relationships/slideLayout" Target="../slideLayouts/slideLayout81.xml"/><Relationship Id="rId28" Type="http://schemas.openxmlformats.org/officeDocument/2006/relationships/slideLayout" Target="../slideLayouts/slideLayout86.xml"/><Relationship Id="rId36" Type="http://schemas.openxmlformats.org/officeDocument/2006/relationships/slideLayout" Target="../slideLayouts/slideLayout94.xml"/><Relationship Id="rId49" Type="http://schemas.openxmlformats.org/officeDocument/2006/relationships/slideLayout" Target="../slideLayouts/slideLayout107.xml"/><Relationship Id="rId57" Type="http://schemas.openxmlformats.org/officeDocument/2006/relationships/slideLayout" Target="../slideLayouts/slideLayout11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31" Type="http://schemas.openxmlformats.org/officeDocument/2006/relationships/slideLayout" Target="../slideLayouts/slideLayout89.xml"/><Relationship Id="rId44" Type="http://schemas.openxmlformats.org/officeDocument/2006/relationships/slideLayout" Target="../slideLayouts/slideLayout102.xml"/><Relationship Id="rId52" Type="http://schemas.openxmlformats.org/officeDocument/2006/relationships/slideLayout" Target="../slideLayouts/slideLayout11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Relationship Id="rId22" Type="http://schemas.openxmlformats.org/officeDocument/2006/relationships/slideLayout" Target="../slideLayouts/slideLayout80.xml"/><Relationship Id="rId27" Type="http://schemas.openxmlformats.org/officeDocument/2006/relationships/slideLayout" Target="../slideLayouts/slideLayout85.xml"/><Relationship Id="rId30" Type="http://schemas.openxmlformats.org/officeDocument/2006/relationships/slideLayout" Target="../slideLayouts/slideLayout88.xml"/><Relationship Id="rId35" Type="http://schemas.openxmlformats.org/officeDocument/2006/relationships/slideLayout" Target="../slideLayouts/slideLayout93.xml"/><Relationship Id="rId43" Type="http://schemas.openxmlformats.org/officeDocument/2006/relationships/slideLayout" Target="../slideLayouts/slideLayout101.xml"/><Relationship Id="rId48" Type="http://schemas.openxmlformats.org/officeDocument/2006/relationships/slideLayout" Target="../slideLayouts/slideLayout106.xml"/><Relationship Id="rId56" Type="http://schemas.openxmlformats.org/officeDocument/2006/relationships/slideLayout" Target="../slideLayouts/slideLayout114.xml"/><Relationship Id="rId8" Type="http://schemas.openxmlformats.org/officeDocument/2006/relationships/slideLayout" Target="../slideLayouts/slideLayout66.xml"/><Relationship Id="rId51" Type="http://schemas.openxmlformats.org/officeDocument/2006/relationships/slideLayout" Target="../slideLayouts/slideLayout109.xml"/><Relationship Id="rId3" Type="http://schemas.openxmlformats.org/officeDocument/2006/relationships/slideLayout" Target="../slideLayouts/slideLayout61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5" Type="http://schemas.openxmlformats.org/officeDocument/2006/relationships/slideLayout" Target="../slideLayouts/slideLayout83.xml"/><Relationship Id="rId33" Type="http://schemas.openxmlformats.org/officeDocument/2006/relationships/slideLayout" Target="../slideLayouts/slideLayout91.xml"/><Relationship Id="rId38" Type="http://schemas.openxmlformats.org/officeDocument/2006/relationships/slideLayout" Target="../slideLayouts/slideLayout96.xml"/><Relationship Id="rId46" Type="http://schemas.openxmlformats.org/officeDocument/2006/relationships/slideLayout" Target="../slideLayouts/slideLayout104.xml"/><Relationship Id="rId5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9.xml"/><Relationship Id="rId18" Type="http://schemas.openxmlformats.org/officeDocument/2006/relationships/slideLayout" Target="../slideLayouts/slideLayout134.xml"/><Relationship Id="rId26" Type="http://schemas.openxmlformats.org/officeDocument/2006/relationships/slideLayout" Target="../slideLayouts/slideLayout142.xml"/><Relationship Id="rId39" Type="http://schemas.openxmlformats.org/officeDocument/2006/relationships/slideLayout" Target="../slideLayouts/slideLayout155.xml"/><Relationship Id="rId21" Type="http://schemas.openxmlformats.org/officeDocument/2006/relationships/slideLayout" Target="../slideLayouts/slideLayout137.xml"/><Relationship Id="rId34" Type="http://schemas.openxmlformats.org/officeDocument/2006/relationships/slideLayout" Target="../slideLayouts/slideLayout150.xml"/><Relationship Id="rId42" Type="http://schemas.openxmlformats.org/officeDocument/2006/relationships/slideLayout" Target="../slideLayouts/slideLayout158.xml"/><Relationship Id="rId47" Type="http://schemas.openxmlformats.org/officeDocument/2006/relationships/slideLayout" Target="../slideLayouts/slideLayout163.xml"/><Relationship Id="rId50" Type="http://schemas.openxmlformats.org/officeDocument/2006/relationships/slideLayout" Target="../slideLayouts/slideLayout166.xml"/><Relationship Id="rId55" Type="http://schemas.openxmlformats.org/officeDocument/2006/relationships/slideLayout" Target="../slideLayouts/slideLayout171.xml"/><Relationship Id="rId7" Type="http://schemas.openxmlformats.org/officeDocument/2006/relationships/slideLayout" Target="../slideLayouts/slideLayout123.xml"/><Relationship Id="rId2" Type="http://schemas.openxmlformats.org/officeDocument/2006/relationships/slideLayout" Target="../slideLayouts/slideLayout118.xml"/><Relationship Id="rId16" Type="http://schemas.openxmlformats.org/officeDocument/2006/relationships/slideLayout" Target="../slideLayouts/slideLayout132.xml"/><Relationship Id="rId20" Type="http://schemas.openxmlformats.org/officeDocument/2006/relationships/slideLayout" Target="../slideLayouts/slideLayout136.xml"/><Relationship Id="rId29" Type="http://schemas.openxmlformats.org/officeDocument/2006/relationships/slideLayout" Target="../slideLayouts/slideLayout145.xml"/><Relationship Id="rId41" Type="http://schemas.openxmlformats.org/officeDocument/2006/relationships/slideLayout" Target="../slideLayouts/slideLayout157.xml"/><Relationship Id="rId54" Type="http://schemas.openxmlformats.org/officeDocument/2006/relationships/slideLayout" Target="../slideLayouts/slideLayout17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7.xml"/><Relationship Id="rId6" Type="http://schemas.openxmlformats.org/officeDocument/2006/relationships/slideLayout" Target="../slideLayouts/slideLayout122.xml"/><Relationship Id="rId11" Type="http://schemas.openxmlformats.org/officeDocument/2006/relationships/slideLayout" Target="../slideLayouts/slideLayout127.xml"/><Relationship Id="rId24" Type="http://schemas.openxmlformats.org/officeDocument/2006/relationships/slideLayout" Target="../slideLayouts/slideLayout140.xml"/><Relationship Id="rId32" Type="http://schemas.openxmlformats.org/officeDocument/2006/relationships/slideLayout" Target="../slideLayouts/slideLayout148.xml"/><Relationship Id="rId37" Type="http://schemas.openxmlformats.org/officeDocument/2006/relationships/slideLayout" Target="../slideLayouts/slideLayout153.xml"/><Relationship Id="rId40" Type="http://schemas.openxmlformats.org/officeDocument/2006/relationships/slideLayout" Target="../slideLayouts/slideLayout156.xml"/><Relationship Id="rId45" Type="http://schemas.openxmlformats.org/officeDocument/2006/relationships/slideLayout" Target="../slideLayouts/slideLayout161.xml"/><Relationship Id="rId53" Type="http://schemas.openxmlformats.org/officeDocument/2006/relationships/slideLayout" Target="../slideLayouts/slideLayout169.xml"/><Relationship Id="rId58" Type="http://schemas.openxmlformats.org/officeDocument/2006/relationships/slideLayout" Target="../slideLayouts/slideLayout174.xml"/><Relationship Id="rId5" Type="http://schemas.openxmlformats.org/officeDocument/2006/relationships/slideLayout" Target="../slideLayouts/slideLayout121.xml"/><Relationship Id="rId15" Type="http://schemas.openxmlformats.org/officeDocument/2006/relationships/slideLayout" Target="../slideLayouts/slideLayout131.xml"/><Relationship Id="rId23" Type="http://schemas.openxmlformats.org/officeDocument/2006/relationships/slideLayout" Target="../slideLayouts/slideLayout139.xml"/><Relationship Id="rId28" Type="http://schemas.openxmlformats.org/officeDocument/2006/relationships/slideLayout" Target="../slideLayouts/slideLayout144.xml"/><Relationship Id="rId36" Type="http://schemas.openxmlformats.org/officeDocument/2006/relationships/slideLayout" Target="../slideLayouts/slideLayout152.xml"/><Relationship Id="rId49" Type="http://schemas.openxmlformats.org/officeDocument/2006/relationships/slideLayout" Target="../slideLayouts/slideLayout165.xml"/><Relationship Id="rId57" Type="http://schemas.openxmlformats.org/officeDocument/2006/relationships/slideLayout" Target="../slideLayouts/slideLayout17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6.xml"/><Relationship Id="rId19" Type="http://schemas.openxmlformats.org/officeDocument/2006/relationships/slideLayout" Target="../slideLayouts/slideLayout135.xml"/><Relationship Id="rId31" Type="http://schemas.openxmlformats.org/officeDocument/2006/relationships/slideLayout" Target="../slideLayouts/slideLayout147.xml"/><Relationship Id="rId44" Type="http://schemas.openxmlformats.org/officeDocument/2006/relationships/slideLayout" Target="../slideLayouts/slideLayout160.xml"/><Relationship Id="rId52" Type="http://schemas.openxmlformats.org/officeDocument/2006/relationships/slideLayout" Target="../slideLayouts/slideLayout16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20.xml"/><Relationship Id="rId9" Type="http://schemas.openxmlformats.org/officeDocument/2006/relationships/slideLayout" Target="../slideLayouts/slideLayout125.xml"/><Relationship Id="rId14" Type="http://schemas.openxmlformats.org/officeDocument/2006/relationships/slideLayout" Target="../slideLayouts/slideLayout130.xml"/><Relationship Id="rId22" Type="http://schemas.openxmlformats.org/officeDocument/2006/relationships/slideLayout" Target="../slideLayouts/slideLayout138.xml"/><Relationship Id="rId27" Type="http://schemas.openxmlformats.org/officeDocument/2006/relationships/slideLayout" Target="../slideLayouts/slideLayout143.xml"/><Relationship Id="rId30" Type="http://schemas.openxmlformats.org/officeDocument/2006/relationships/slideLayout" Target="../slideLayouts/slideLayout146.xml"/><Relationship Id="rId35" Type="http://schemas.openxmlformats.org/officeDocument/2006/relationships/slideLayout" Target="../slideLayouts/slideLayout151.xml"/><Relationship Id="rId43" Type="http://schemas.openxmlformats.org/officeDocument/2006/relationships/slideLayout" Target="../slideLayouts/slideLayout159.xml"/><Relationship Id="rId48" Type="http://schemas.openxmlformats.org/officeDocument/2006/relationships/slideLayout" Target="../slideLayouts/slideLayout164.xml"/><Relationship Id="rId56" Type="http://schemas.openxmlformats.org/officeDocument/2006/relationships/slideLayout" Target="../slideLayouts/slideLayout172.xml"/><Relationship Id="rId8" Type="http://schemas.openxmlformats.org/officeDocument/2006/relationships/slideLayout" Target="../slideLayouts/slideLayout124.xml"/><Relationship Id="rId51" Type="http://schemas.openxmlformats.org/officeDocument/2006/relationships/slideLayout" Target="../slideLayouts/slideLayout167.xml"/><Relationship Id="rId3" Type="http://schemas.openxmlformats.org/officeDocument/2006/relationships/slideLayout" Target="../slideLayouts/slideLayout119.xml"/><Relationship Id="rId12" Type="http://schemas.openxmlformats.org/officeDocument/2006/relationships/slideLayout" Target="../slideLayouts/slideLayout128.xml"/><Relationship Id="rId17" Type="http://schemas.openxmlformats.org/officeDocument/2006/relationships/slideLayout" Target="../slideLayouts/slideLayout133.xml"/><Relationship Id="rId25" Type="http://schemas.openxmlformats.org/officeDocument/2006/relationships/slideLayout" Target="../slideLayouts/slideLayout141.xml"/><Relationship Id="rId33" Type="http://schemas.openxmlformats.org/officeDocument/2006/relationships/slideLayout" Target="../slideLayouts/slideLayout149.xml"/><Relationship Id="rId38" Type="http://schemas.openxmlformats.org/officeDocument/2006/relationships/slideLayout" Target="../slideLayouts/slideLayout154.xml"/><Relationship Id="rId46" Type="http://schemas.openxmlformats.org/officeDocument/2006/relationships/slideLayout" Target="../slideLayouts/slideLayout162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7.xml"/><Relationship Id="rId18" Type="http://schemas.openxmlformats.org/officeDocument/2006/relationships/slideLayout" Target="../slideLayouts/slideLayout192.xml"/><Relationship Id="rId26" Type="http://schemas.openxmlformats.org/officeDocument/2006/relationships/slideLayout" Target="../slideLayouts/slideLayout200.xml"/><Relationship Id="rId39" Type="http://schemas.openxmlformats.org/officeDocument/2006/relationships/slideLayout" Target="../slideLayouts/slideLayout213.xml"/><Relationship Id="rId21" Type="http://schemas.openxmlformats.org/officeDocument/2006/relationships/slideLayout" Target="../slideLayouts/slideLayout195.xml"/><Relationship Id="rId34" Type="http://schemas.openxmlformats.org/officeDocument/2006/relationships/slideLayout" Target="../slideLayouts/slideLayout208.xml"/><Relationship Id="rId42" Type="http://schemas.openxmlformats.org/officeDocument/2006/relationships/slideLayout" Target="../slideLayouts/slideLayout216.xml"/><Relationship Id="rId47" Type="http://schemas.openxmlformats.org/officeDocument/2006/relationships/slideLayout" Target="../slideLayouts/slideLayout221.xml"/><Relationship Id="rId50" Type="http://schemas.openxmlformats.org/officeDocument/2006/relationships/slideLayout" Target="../slideLayouts/slideLayout224.xml"/><Relationship Id="rId55" Type="http://schemas.openxmlformats.org/officeDocument/2006/relationships/slideLayout" Target="../slideLayouts/slideLayout229.xml"/><Relationship Id="rId7" Type="http://schemas.openxmlformats.org/officeDocument/2006/relationships/slideLayout" Target="../slideLayouts/slideLayout181.xml"/><Relationship Id="rId2" Type="http://schemas.openxmlformats.org/officeDocument/2006/relationships/slideLayout" Target="../slideLayouts/slideLayout176.xml"/><Relationship Id="rId16" Type="http://schemas.openxmlformats.org/officeDocument/2006/relationships/slideLayout" Target="../slideLayouts/slideLayout190.xml"/><Relationship Id="rId20" Type="http://schemas.openxmlformats.org/officeDocument/2006/relationships/slideLayout" Target="../slideLayouts/slideLayout194.xml"/><Relationship Id="rId29" Type="http://schemas.openxmlformats.org/officeDocument/2006/relationships/slideLayout" Target="../slideLayouts/slideLayout203.xml"/><Relationship Id="rId41" Type="http://schemas.openxmlformats.org/officeDocument/2006/relationships/slideLayout" Target="../slideLayouts/slideLayout215.xml"/><Relationship Id="rId54" Type="http://schemas.openxmlformats.org/officeDocument/2006/relationships/slideLayout" Target="../slideLayouts/slideLayout22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5.xml"/><Relationship Id="rId6" Type="http://schemas.openxmlformats.org/officeDocument/2006/relationships/slideLayout" Target="../slideLayouts/slideLayout180.xml"/><Relationship Id="rId11" Type="http://schemas.openxmlformats.org/officeDocument/2006/relationships/slideLayout" Target="../slideLayouts/slideLayout185.xml"/><Relationship Id="rId24" Type="http://schemas.openxmlformats.org/officeDocument/2006/relationships/slideLayout" Target="../slideLayouts/slideLayout198.xml"/><Relationship Id="rId32" Type="http://schemas.openxmlformats.org/officeDocument/2006/relationships/slideLayout" Target="../slideLayouts/slideLayout206.xml"/><Relationship Id="rId37" Type="http://schemas.openxmlformats.org/officeDocument/2006/relationships/slideLayout" Target="../slideLayouts/slideLayout211.xml"/><Relationship Id="rId40" Type="http://schemas.openxmlformats.org/officeDocument/2006/relationships/slideLayout" Target="../slideLayouts/slideLayout214.xml"/><Relationship Id="rId45" Type="http://schemas.openxmlformats.org/officeDocument/2006/relationships/slideLayout" Target="../slideLayouts/slideLayout219.xml"/><Relationship Id="rId53" Type="http://schemas.openxmlformats.org/officeDocument/2006/relationships/slideLayout" Target="../slideLayouts/slideLayout227.xml"/><Relationship Id="rId58" Type="http://schemas.openxmlformats.org/officeDocument/2006/relationships/slideLayout" Target="../slideLayouts/slideLayout232.xml"/><Relationship Id="rId5" Type="http://schemas.openxmlformats.org/officeDocument/2006/relationships/slideLayout" Target="../slideLayouts/slideLayout179.xml"/><Relationship Id="rId15" Type="http://schemas.openxmlformats.org/officeDocument/2006/relationships/slideLayout" Target="../slideLayouts/slideLayout189.xml"/><Relationship Id="rId23" Type="http://schemas.openxmlformats.org/officeDocument/2006/relationships/slideLayout" Target="../slideLayouts/slideLayout197.xml"/><Relationship Id="rId28" Type="http://schemas.openxmlformats.org/officeDocument/2006/relationships/slideLayout" Target="../slideLayouts/slideLayout202.xml"/><Relationship Id="rId36" Type="http://schemas.openxmlformats.org/officeDocument/2006/relationships/slideLayout" Target="../slideLayouts/slideLayout210.xml"/><Relationship Id="rId49" Type="http://schemas.openxmlformats.org/officeDocument/2006/relationships/slideLayout" Target="../slideLayouts/slideLayout223.xml"/><Relationship Id="rId57" Type="http://schemas.openxmlformats.org/officeDocument/2006/relationships/slideLayout" Target="../slideLayouts/slideLayout23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4.xml"/><Relationship Id="rId19" Type="http://schemas.openxmlformats.org/officeDocument/2006/relationships/slideLayout" Target="../slideLayouts/slideLayout193.xml"/><Relationship Id="rId31" Type="http://schemas.openxmlformats.org/officeDocument/2006/relationships/slideLayout" Target="../slideLayouts/slideLayout205.xml"/><Relationship Id="rId44" Type="http://schemas.openxmlformats.org/officeDocument/2006/relationships/slideLayout" Target="../slideLayouts/slideLayout218.xml"/><Relationship Id="rId52" Type="http://schemas.openxmlformats.org/officeDocument/2006/relationships/slideLayout" Target="../slideLayouts/slideLayout22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178.xml"/><Relationship Id="rId9" Type="http://schemas.openxmlformats.org/officeDocument/2006/relationships/slideLayout" Target="../slideLayouts/slideLayout183.xml"/><Relationship Id="rId14" Type="http://schemas.openxmlformats.org/officeDocument/2006/relationships/slideLayout" Target="../slideLayouts/slideLayout188.xml"/><Relationship Id="rId22" Type="http://schemas.openxmlformats.org/officeDocument/2006/relationships/slideLayout" Target="../slideLayouts/slideLayout196.xml"/><Relationship Id="rId27" Type="http://schemas.openxmlformats.org/officeDocument/2006/relationships/slideLayout" Target="../slideLayouts/slideLayout201.xml"/><Relationship Id="rId30" Type="http://schemas.openxmlformats.org/officeDocument/2006/relationships/slideLayout" Target="../slideLayouts/slideLayout204.xml"/><Relationship Id="rId35" Type="http://schemas.openxmlformats.org/officeDocument/2006/relationships/slideLayout" Target="../slideLayouts/slideLayout209.xml"/><Relationship Id="rId43" Type="http://schemas.openxmlformats.org/officeDocument/2006/relationships/slideLayout" Target="../slideLayouts/slideLayout217.xml"/><Relationship Id="rId48" Type="http://schemas.openxmlformats.org/officeDocument/2006/relationships/slideLayout" Target="../slideLayouts/slideLayout222.xml"/><Relationship Id="rId56" Type="http://schemas.openxmlformats.org/officeDocument/2006/relationships/slideLayout" Target="../slideLayouts/slideLayout230.xml"/><Relationship Id="rId8" Type="http://schemas.openxmlformats.org/officeDocument/2006/relationships/slideLayout" Target="../slideLayouts/slideLayout182.xml"/><Relationship Id="rId51" Type="http://schemas.openxmlformats.org/officeDocument/2006/relationships/slideLayout" Target="../slideLayouts/slideLayout225.xml"/><Relationship Id="rId3" Type="http://schemas.openxmlformats.org/officeDocument/2006/relationships/slideLayout" Target="../slideLayouts/slideLayout177.xml"/><Relationship Id="rId12" Type="http://schemas.openxmlformats.org/officeDocument/2006/relationships/slideLayout" Target="../slideLayouts/slideLayout186.xml"/><Relationship Id="rId17" Type="http://schemas.openxmlformats.org/officeDocument/2006/relationships/slideLayout" Target="../slideLayouts/slideLayout191.xml"/><Relationship Id="rId25" Type="http://schemas.openxmlformats.org/officeDocument/2006/relationships/slideLayout" Target="../slideLayouts/slideLayout199.xml"/><Relationship Id="rId33" Type="http://schemas.openxmlformats.org/officeDocument/2006/relationships/slideLayout" Target="../slideLayouts/slideLayout207.xml"/><Relationship Id="rId38" Type="http://schemas.openxmlformats.org/officeDocument/2006/relationships/slideLayout" Target="../slideLayouts/slideLayout212.xml"/><Relationship Id="rId46" Type="http://schemas.openxmlformats.org/officeDocument/2006/relationships/slideLayout" Target="../slideLayouts/slideLayout220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5.xml"/><Relationship Id="rId18" Type="http://schemas.openxmlformats.org/officeDocument/2006/relationships/slideLayout" Target="../slideLayouts/slideLayout250.xml"/><Relationship Id="rId26" Type="http://schemas.openxmlformats.org/officeDocument/2006/relationships/slideLayout" Target="../slideLayouts/slideLayout258.xml"/><Relationship Id="rId39" Type="http://schemas.openxmlformats.org/officeDocument/2006/relationships/slideLayout" Target="../slideLayouts/slideLayout271.xml"/><Relationship Id="rId21" Type="http://schemas.openxmlformats.org/officeDocument/2006/relationships/slideLayout" Target="../slideLayouts/slideLayout253.xml"/><Relationship Id="rId34" Type="http://schemas.openxmlformats.org/officeDocument/2006/relationships/slideLayout" Target="../slideLayouts/slideLayout266.xml"/><Relationship Id="rId42" Type="http://schemas.openxmlformats.org/officeDocument/2006/relationships/slideLayout" Target="../slideLayouts/slideLayout274.xml"/><Relationship Id="rId47" Type="http://schemas.openxmlformats.org/officeDocument/2006/relationships/slideLayout" Target="../slideLayouts/slideLayout279.xml"/><Relationship Id="rId50" Type="http://schemas.openxmlformats.org/officeDocument/2006/relationships/slideLayout" Target="../slideLayouts/slideLayout282.xml"/><Relationship Id="rId55" Type="http://schemas.openxmlformats.org/officeDocument/2006/relationships/slideLayout" Target="../slideLayouts/slideLayout287.xml"/><Relationship Id="rId7" Type="http://schemas.openxmlformats.org/officeDocument/2006/relationships/slideLayout" Target="../slideLayouts/slideLayout239.xml"/><Relationship Id="rId2" Type="http://schemas.openxmlformats.org/officeDocument/2006/relationships/slideLayout" Target="../slideLayouts/slideLayout234.xml"/><Relationship Id="rId16" Type="http://schemas.openxmlformats.org/officeDocument/2006/relationships/slideLayout" Target="../slideLayouts/slideLayout248.xml"/><Relationship Id="rId20" Type="http://schemas.openxmlformats.org/officeDocument/2006/relationships/slideLayout" Target="../slideLayouts/slideLayout252.xml"/><Relationship Id="rId29" Type="http://schemas.openxmlformats.org/officeDocument/2006/relationships/slideLayout" Target="../slideLayouts/slideLayout261.xml"/><Relationship Id="rId41" Type="http://schemas.openxmlformats.org/officeDocument/2006/relationships/slideLayout" Target="../slideLayouts/slideLayout273.xml"/><Relationship Id="rId54" Type="http://schemas.openxmlformats.org/officeDocument/2006/relationships/slideLayout" Target="../slideLayouts/slideLayout28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33.xml"/><Relationship Id="rId6" Type="http://schemas.openxmlformats.org/officeDocument/2006/relationships/slideLayout" Target="../slideLayouts/slideLayout238.xml"/><Relationship Id="rId11" Type="http://schemas.openxmlformats.org/officeDocument/2006/relationships/slideLayout" Target="../slideLayouts/slideLayout243.xml"/><Relationship Id="rId24" Type="http://schemas.openxmlformats.org/officeDocument/2006/relationships/slideLayout" Target="../slideLayouts/slideLayout256.xml"/><Relationship Id="rId32" Type="http://schemas.openxmlformats.org/officeDocument/2006/relationships/slideLayout" Target="../slideLayouts/slideLayout264.xml"/><Relationship Id="rId37" Type="http://schemas.openxmlformats.org/officeDocument/2006/relationships/slideLayout" Target="../slideLayouts/slideLayout269.xml"/><Relationship Id="rId40" Type="http://schemas.openxmlformats.org/officeDocument/2006/relationships/slideLayout" Target="../slideLayouts/slideLayout272.xml"/><Relationship Id="rId45" Type="http://schemas.openxmlformats.org/officeDocument/2006/relationships/slideLayout" Target="../slideLayouts/slideLayout277.xml"/><Relationship Id="rId53" Type="http://schemas.openxmlformats.org/officeDocument/2006/relationships/slideLayout" Target="../slideLayouts/slideLayout285.xml"/><Relationship Id="rId58" Type="http://schemas.openxmlformats.org/officeDocument/2006/relationships/slideLayout" Target="../slideLayouts/slideLayout290.xml"/><Relationship Id="rId5" Type="http://schemas.openxmlformats.org/officeDocument/2006/relationships/slideLayout" Target="../slideLayouts/slideLayout237.xml"/><Relationship Id="rId15" Type="http://schemas.openxmlformats.org/officeDocument/2006/relationships/slideLayout" Target="../slideLayouts/slideLayout247.xml"/><Relationship Id="rId23" Type="http://schemas.openxmlformats.org/officeDocument/2006/relationships/slideLayout" Target="../slideLayouts/slideLayout255.xml"/><Relationship Id="rId28" Type="http://schemas.openxmlformats.org/officeDocument/2006/relationships/slideLayout" Target="../slideLayouts/slideLayout260.xml"/><Relationship Id="rId36" Type="http://schemas.openxmlformats.org/officeDocument/2006/relationships/slideLayout" Target="../slideLayouts/slideLayout268.xml"/><Relationship Id="rId49" Type="http://schemas.openxmlformats.org/officeDocument/2006/relationships/slideLayout" Target="../slideLayouts/slideLayout281.xml"/><Relationship Id="rId57" Type="http://schemas.openxmlformats.org/officeDocument/2006/relationships/slideLayout" Target="../slideLayouts/slideLayout28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42.xml"/><Relationship Id="rId19" Type="http://schemas.openxmlformats.org/officeDocument/2006/relationships/slideLayout" Target="../slideLayouts/slideLayout251.xml"/><Relationship Id="rId31" Type="http://schemas.openxmlformats.org/officeDocument/2006/relationships/slideLayout" Target="../slideLayouts/slideLayout263.xml"/><Relationship Id="rId44" Type="http://schemas.openxmlformats.org/officeDocument/2006/relationships/slideLayout" Target="../slideLayouts/slideLayout276.xml"/><Relationship Id="rId52" Type="http://schemas.openxmlformats.org/officeDocument/2006/relationships/slideLayout" Target="../slideLayouts/slideLayout284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36.xml"/><Relationship Id="rId9" Type="http://schemas.openxmlformats.org/officeDocument/2006/relationships/slideLayout" Target="../slideLayouts/slideLayout241.xml"/><Relationship Id="rId14" Type="http://schemas.openxmlformats.org/officeDocument/2006/relationships/slideLayout" Target="../slideLayouts/slideLayout246.xml"/><Relationship Id="rId22" Type="http://schemas.openxmlformats.org/officeDocument/2006/relationships/slideLayout" Target="../slideLayouts/slideLayout254.xml"/><Relationship Id="rId27" Type="http://schemas.openxmlformats.org/officeDocument/2006/relationships/slideLayout" Target="../slideLayouts/slideLayout259.xml"/><Relationship Id="rId30" Type="http://schemas.openxmlformats.org/officeDocument/2006/relationships/slideLayout" Target="../slideLayouts/slideLayout262.xml"/><Relationship Id="rId35" Type="http://schemas.openxmlformats.org/officeDocument/2006/relationships/slideLayout" Target="../slideLayouts/slideLayout267.xml"/><Relationship Id="rId43" Type="http://schemas.openxmlformats.org/officeDocument/2006/relationships/slideLayout" Target="../slideLayouts/slideLayout275.xml"/><Relationship Id="rId48" Type="http://schemas.openxmlformats.org/officeDocument/2006/relationships/slideLayout" Target="../slideLayouts/slideLayout280.xml"/><Relationship Id="rId56" Type="http://schemas.openxmlformats.org/officeDocument/2006/relationships/slideLayout" Target="../slideLayouts/slideLayout288.xml"/><Relationship Id="rId8" Type="http://schemas.openxmlformats.org/officeDocument/2006/relationships/slideLayout" Target="../slideLayouts/slideLayout240.xml"/><Relationship Id="rId51" Type="http://schemas.openxmlformats.org/officeDocument/2006/relationships/slideLayout" Target="../slideLayouts/slideLayout283.xml"/><Relationship Id="rId3" Type="http://schemas.openxmlformats.org/officeDocument/2006/relationships/slideLayout" Target="../slideLayouts/slideLayout235.xml"/><Relationship Id="rId12" Type="http://schemas.openxmlformats.org/officeDocument/2006/relationships/slideLayout" Target="../slideLayouts/slideLayout244.xml"/><Relationship Id="rId17" Type="http://schemas.openxmlformats.org/officeDocument/2006/relationships/slideLayout" Target="../slideLayouts/slideLayout249.xml"/><Relationship Id="rId25" Type="http://schemas.openxmlformats.org/officeDocument/2006/relationships/slideLayout" Target="../slideLayouts/slideLayout257.xml"/><Relationship Id="rId33" Type="http://schemas.openxmlformats.org/officeDocument/2006/relationships/slideLayout" Target="../slideLayouts/slideLayout265.xml"/><Relationship Id="rId38" Type="http://schemas.openxmlformats.org/officeDocument/2006/relationships/slideLayout" Target="../slideLayouts/slideLayout270.xml"/><Relationship Id="rId46" Type="http://schemas.openxmlformats.org/officeDocument/2006/relationships/slideLayout" Target="../slideLayouts/slideLayout278.xml"/><Relationship Id="rId59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3.xml"/><Relationship Id="rId18" Type="http://schemas.openxmlformats.org/officeDocument/2006/relationships/slideLayout" Target="../slideLayouts/slideLayout308.xml"/><Relationship Id="rId26" Type="http://schemas.openxmlformats.org/officeDocument/2006/relationships/slideLayout" Target="../slideLayouts/slideLayout316.xml"/><Relationship Id="rId39" Type="http://schemas.openxmlformats.org/officeDocument/2006/relationships/slideLayout" Target="../slideLayouts/slideLayout329.xml"/><Relationship Id="rId21" Type="http://schemas.openxmlformats.org/officeDocument/2006/relationships/slideLayout" Target="../slideLayouts/slideLayout311.xml"/><Relationship Id="rId34" Type="http://schemas.openxmlformats.org/officeDocument/2006/relationships/slideLayout" Target="../slideLayouts/slideLayout324.xml"/><Relationship Id="rId42" Type="http://schemas.openxmlformats.org/officeDocument/2006/relationships/slideLayout" Target="../slideLayouts/slideLayout332.xml"/><Relationship Id="rId47" Type="http://schemas.openxmlformats.org/officeDocument/2006/relationships/slideLayout" Target="../slideLayouts/slideLayout337.xml"/><Relationship Id="rId50" Type="http://schemas.openxmlformats.org/officeDocument/2006/relationships/slideLayout" Target="../slideLayouts/slideLayout340.xml"/><Relationship Id="rId55" Type="http://schemas.openxmlformats.org/officeDocument/2006/relationships/slideLayout" Target="../slideLayouts/slideLayout345.xml"/><Relationship Id="rId7" Type="http://schemas.openxmlformats.org/officeDocument/2006/relationships/slideLayout" Target="../slideLayouts/slideLayout297.xml"/><Relationship Id="rId2" Type="http://schemas.openxmlformats.org/officeDocument/2006/relationships/slideLayout" Target="../slideLayouts/slideLayout292.xml"/><Relationship Id="rId16" Type="http://schemas.openxmlformats.org/officeDocument/2006/relationships/slideLayout" Target="../slideLayouts/slideLayout306.xml"/><Relationship Id="rId20" Type="http://schemas.openxmlformats.org/officeDocument/2006/relationships/slideLayout" Target="../slideLayouts/slideLayout310.xml"/><Relationship Id="rId29" Type="http://schemas.openxmlformats.org/officeDocument/2006/relationships/slideLayout" Target="../slideLayouts/slideLayout319.xml"/><Relationship Id="rId41" Type="http://schemas.openxmlformats.org/officeDocument/2006/relationships/slideLayout" Target="../slideLayouts/slideLayout331.xml"/><Relationship Id="rId54" Type="http://schemas.openxmlformats.org/officeDocument/2006/relationships/slideLayout" Target="../slideLayouts/slideLayout344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91.xml"/><Relationship Id="rId6" Type="http://schemas.openxmlformats.org/officeDocument/2006/relationships/slideLayout" Target="../slideLayouts/slideLayout296.xml"/><Relationship Id="rId11" Type="http://schemas.openxmlformats.org/officeDocument/2006/relationships/slideLayout" Target="../slideLayouts/slideLayout301.xml"/><Relationship Id="rId24" Type="http://schemas.openxmlformats.org/officeDocument/2006/relationships/slideLayout" Target="../slideLayouts/slideLayout314.xml"/><Relationship Id="rId32" Type="http://schemas.openxmlformats.org/officeDocument/2006/relationships/slideLayout" Target="../slideLayouts/slideLayout322.xml"/><Relationship Id="rId37" Type="http://schemas.openxmlformats.org/officeDocument/2006/relationships/slideLayout" Target="../slideLayouts/slideLayout327.xml"/><Relationship Id="rId40" Type="http://schemas.openxmlformats.org/officeDocument/2006/relationships/slideLayout" Target="../slideLayouts/slideLayout330.xml"/><Relationship Id="rId45" Type="http://schemas.openxmlformats.org/officeDocument/2006/relationships/slideLayout" Target="../slideLayouts/slideLayout335.xml"/><Relationship Id="rId53" Type="http://schemas.openxmlformats.org/officeDocument/2006/relationships/slideLayout" Target="../slideLayouts/slideLayout343.xml"/><Relationship Id="rId58" Type="http://schemas.openxmlformats.org/officeDocument/2006/relationships/slideLayout" Target="../slideLayouts/slideLayout348.xml"/><Relationship Id="rId5" Type="http://schemas.openxmlformats.org/officeDocument/2006/relationships/slideLayout" Target="../slideLayouts/slideLayout295.xml"/><Relationship Id="rId15" Type="http://schemas.openxmlformats.org/officeDocument/2006/relationships/slideLayout" Target="../slideLayouts/slideLayout305.xml"/><Relationship Id="rId23" Type="http://schemas.openxmlformats.org/officeDocument/2006/relationships/slideLayout" Target="../slideLayouts/slideLayout313.xml"/><Relationship Id="rId28" Type="http://schemas.openxmlformats.org/officeDocument/2006/relationships/slideLayout" Target="../slideLayouts/slideLayout318.xml"/><Relationship Id="rId36" Type="http://schemas.openxmlformats.org/officeDocument/2006/relationships/slideLayout" Target="../slideLayouts/slideLayout326.xml"/><Relationship Id="rId49" Type="http://schemas.openxmlformats.org/officeDocument/2006/relationships/slideLayout" Target="../slideLayouts/slideLayout339.xml"/><Relationship Id="rId57" Type="http://schemas.openxmlformats.org/officeDocument/2006/relationships/slideLayout" Target="../slideLayouts/slideLayout347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00.xml"/><Relationship Id="rId19" Type="http://schemas.openxmlformats.org/officeDocument/2006/relationships/slideLayout" Target="../slideLayouts/slideLayout309.xml"/><Relationship Id="rId31" Type="http://schemas.openxmlformats.org/officeDocument/2006/relationships/slideLayout" Target="../slideLayouts/slideLayout321.xml"/><Relationship Id="rId44" Type="http://schemas.openxmlformats.org/officeDocument/2006/relationships/slideLayout" Target="../slideLayouts/slideLayout334.xml"/><Relationship Id="rId52" Type="http://schemas.openxmlformats.org/officeDocument/2006/relationships/slideLayout" Target="../slideLayouts/slideLayout342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294.xml"/><Relationship Id="rId9" Type="http://schemas.openxmlformats.org/officeDocument/2006/relationships/slideLayout" Target="../slideLayouts/slideLayout299.xml"/><Relationship Id="rId14" Type="http://schemas.openxmlformats.org/officeDocument/2006/relationships/slideLayout" Target="../slideLayouts/slideLayout304.xml"/><Relationship Id="rId22" Type="http://schemas.openxmlformats.org/officeDocument/2006/relationships/slideLayout" Target="../slideLayouts/slideLayout312.xml"/><Relationship Id="rId27" Type="http://schemas.openxmlformats.org/officeDocument/2006/relationships/slideLayout" Target="../slideLayouts/slideLayout317.xml"/><Relationship Id="rId30" Type="http://schemas.openxmlformats.org/officeDocument/2006/relationships/slideLayout" Target="../slideLayouts/slideLayout320.xml"/><Relationship Id="rId35" Type="http://schemas.openxmlformats.org/officeDocument/2006/relationships/slideLayout" Target="../slideLayouts/slideLayout325.xml"/><Relationship Id="rId43" Type="http://schemas.openxmlformats.org/officeDocument/2006/relationships/slideLayout" Target="../slideLayouts/slideLayout333.xml"/><Relationship Id="rId48" Type="http://schemas.openxmlformats.org/officeDocument/2006/relationships/slideLayout" Target="../slideLayouts/slideLayout338.xml"/><Relationship Id="rId56" Type="http://schemas.openxmlformats.org/officeDocument/2006/relationships/slideLayout" Target="../slideLayouts/slideLayout346.xml"/><Relationship Id="rId8" Type="http://schemas.openxmlformats.org/officeDocument/2006/relationships/slideLayout" Target="../slideLayouts/slideLayout298.xml"/><Relationship Id="rId51" Type="http://schemas.openxmlformats.org/officeDocument/2006/relationships/slideLayout" Target="../slideLayouts/slideLayout341.xml"/><Relationship Id="rId3" Type="http://schemas.openxmlformats.org/officeDocument/2006/relationships/slideLayout" Target="../slideLayouts/slideLayout293.xml"/><Relationship Id="rId12" Type="http://schemas.openxmlformats.org/officeDocument/2006/relationships/slideLayout" Target="../slideLayouts/slideLayout302.xml"/><Relationship Id="rId17" Type="http://schemas.openxmlformats.org/officeDocument/2006/relationships/slideLayout" Target="../slideLayouts/slideLayout307.xml"/><Relationship Id="rId25" Type="http://schemas.openxmlformats.org/officeDocument/2006/relationships/slideLayout" Target="../slideLayouts/slideLayout315.xml"/><Relationship Id="rId33" Type="http://schemas.openxmlformats.org/officeDocument/2006/relationships/slideLayout" Target="../slideLayouts/slideLayout323.xml"/><Relationship Id="rId38" Type="http://schemas.openxmlformats.org/officeDocument/2006/relationships/slideLayout" Target="../slideLayouts/slideLayout328.xml"/><Relationship Id="rId46" Type="http://schemas.openxmlformats.org/officeDocument/2006/relationships/slideLayout" Target="../slideLayouts/slideLayout336.xml"/><Relationship Id="rId59" Type="http://schemas.openxmlformats.org/officeDocument/2006/relationships/theme" Target="../theme/theme6.xml"/></Relationships>
</file>

<file path=ppt/slideMasters/_rels/slideMaster7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61.xml"/><Relationship Id="rId18" Type="http://schemas.openxmlformats.org/officeDocument/2006/relationships/slideLayout" Target="../slideLayouts/slideLayout366.xml"/><Relationship Id="rId26" Type="http://schemas.openxmlformats.org/officeDocument/2006/relationships/slideLayout" Target="../slideLayouts/slideLayout374.xml"/><Relationship Id="rId39" Type="http://schemas.openxmlformats.org/officeDocument/2006/relationships/slideLayout" Target="../slideLayouts/slideLayout387.xml"/><Relationship Id="rId21" Type="http://schemas.openxmlformats.org/officeDocument/2006/relationships/slideLayout" Target="../slideLayouts/slideLayout369.xml"/><Relationship Id="rId34" Type="http://schemas.openxmlformats.org/officeDocument/2006/relationships/slideLayout" Target="../slideLayouts/slideLayout382.xml"/><Relationship Id="rId42" Type="http://schemas.openxmlformats.org/officeDocument/2006/relationships/slideLayout" Target="../slideLayouts/slideLayout390.xml"/><Relationship Id="rId47" Type="http://schemas.openxmlformats.org/officeDocument/2006/relationships/slideLayout" Target="../slideLayouts/slideLayout395.xml"/><Relationship Id="rId50" Type="http://schemas.openxmlformats.org/officeDocument/2006/relationships/slideLayout" Target="../slideLayouts/slideLayout398.xml"/><Relationship Id="rId55" Type="http://schemas.openxmlformats.org/officeDocument/2006/relationships/slideLayout" Target="../slideLayouts/slideLayout403.xml"/><Relationship Id="rId7" Type="http://schemas.openxmlformats.org/officeDocument/2006/relationships/slideLayout" Target="../slideLayouts/slideLayout355.xml"/><Relationship Id="rId2" Type="http://schemas.openxmlformats.org/officeDocument/2006/relationships/slideLayout" Target="../slideLayouts/slideLayout350.xml"/><Relationship Id="rId16" Type="http://schemas.openxmlformats.org/officeDocument/2006/relationships/slideLayout" Target="../slideLayouts/slideLayout364.xml"/><Relationship Id="rId20" Type="http://schemas.openxmlformats.org/officeDocument/2006/relationships/slideLayout" Target="../slideLayouts/slideLayout368.xml"/><Relationship Id="rId29" Type="http://schemas.openxmlformats.org/officeDocument/2006/relationships/slideLayout" Target="../slideLayouts/slideLayout377.xml"/><Relationship Id="rId41" Type="http://schemas.openxmlformats.org/officeDocument/2006/relationships/slideLayout" Target="../slideLayouts/slideLayout389.xml"/><Relationship Id="rId54" Type="http://schemas.openxmlformats.org/officeDocument/2006/relationships/slideLayout" Target="../slideLayouts/slideLayout402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349.xml"/><Relationship Id="rId6" Type="http://schemas.openxmlformats.org/officeDocument/2006/relationships/slideLayout" Target="../slideLayouts/slideLayout354.xml"/><Relationship Id="rId11" Type="http://schemas.openxmlformats.org/officeDocument/2006/relationships/slideLayout" Target="../slideLayouts/slideLayout359.xml"/><Relationship Id="rId24" Type="http://schemas.openxmlformats.org/officeDocument/2006/relationships/slideLayout" Target="../slideLayouts/slideLayout372.xml"/><Relationship Id="rId32" Type="http://schemas.openxmlformats.org/officeDocument/2006/relationships/slideLayout" Target="../slideLayouts/slideLayout380.xml"/><Relationship Id="rId37" Type="http://schemas.openxmlformats.org/officeDocument/2006/relationships/slideLayout" Target="../slideLayouts/slideLayout385.xml"/><Relationship Id="rId40" Type="http://schemas.openxmlformats.org/officeDocument/2006/relationships/slideLayout" Target="../slideLayouts/slideLayout388.xml"/><Relationship Id="rId45" Type="http://schemas.openxmlformats.org/officeDocument/2006/relationships/slideLayout" Target="../slideLayouts/slideLayout393.xml"/><Relationship Id="rId53" Type="http://schemas.openxmlformats.org/officeDocument/2006/relationships/slideLayout" Target="../slideLayouts/slideLayout401.xml"/><Relationship Id="rId58" Type="http://schemas.openxmlformats.org/officeDocument/2006/relationships/slideLayout" Target="../slideLayouts/slideLayout406.xml"/><Relationship Id="rId5" Type="http://schemas.openxmlformats.org/officeDocument/2006/relationships/slideLayout" Target="../slideLayouts/slideLayout353.xml"/><Relationship Id="rId15" Type="http://schemas.openxmlformats.org/officeDocument/2006/relationships/slideLayout" Target="../slideLayouts/slideLayout363.xml"/><Relationship Id="rId23" Type="http://schemas.openxmlformats.org/officeDocument/2006/relationships/slideLayout" Target="../slideLayouts/slideLayout371.xml"/><Relationship Id="rId28" Type="http://schemas.openxmlformats.org/officeDocument/2006/relationships/slideLayout" Target="../slideLayouts/slideLayout376.xml"/><Relationship Id="rId36" Type="http://schemas.openxmlformats.org/officeDocument/2006/relationships/slideLayout" Target="../slideLayouts/slideLayout384.xml"/><Relationship Id="rId49" Type="http://schemas.openxmlformats.org/officeDocument/2006/relationships/slideLayout" Target="../slideLayouts/slideLayout397.xml"/><Relationship Id="rId57" Type="http://schemas.openxmlformats.org/officeDocument/2006/relationships/slideLayout" Target="../slideLayouts/slideLayout405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358.xml"/><Relationship Id="rId19" Type="http://schemas.openxmlformats.org/officeDocument/2006/relationships/slideLayout" Target="../slideLayouts/slideLayout367.xml"/><Relationship Id="rId31" Type="http://schemas.openxmlformats.org/officeDocument/2006/relationships/slideLayout" Target="../slideLayouts/slideLayout379.xml"/><Relationship Id="rId44" Type="http://schemas.openxmlformats.org/officeDocument/2006/relationships/slideLayout" Target="../slideLayouts/slideLayout392.xml"/><Relationship Id="rId52" Type="http://schemas.openxmlformats.org/officeDocument/2006/relationships/slideLayout" Target="../slideLayouts/slideLayout400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352.xml"/><Relationship Id="rId9" Type="http://schemas.openxmlformats.org/officeDocument/2006/relationships/slideLayout" Target="../slideLayouts/slideLayout357.xml"/><Relationship Id="rId14" Type="http://schemas.openxmlformats.org/officeDocument/2006/relationships/slideLayout" Target="../slideLayouts/slideLayout362.xml"/><Relationship Id="rId22" Type="http://schemas.openxmlformats.org/officeDocument/2006/relationships/slideLayout" Target="../slideLayouts/slideLayout370.xml"/><Relationship Id="rId27" Type="http://schemas.openxmlformats.org/officeDocument/2006/relationships/slideLayout" Target="../slideLayouts/slideLayout375.xml"/><Relationship Id="rId30" Type="http://schemas.openxmlformats.org/officeDocument/2006/relationships/slideLayout" Target="../slideLayouts/slideLayout378.xml"/><Relationship Id="rId35" Type="http://schemas.openxmlformats.org/officeDocument/2006/relationships/slideLayout" Target="../slideLayouts/slideLayout383.xml"/><Relationship Id="rId43" Type="http://schemas.openxmlformats.org/officeDocument/2006/relationships/slideLayout" Target="../slideLayouts/slideLayout391.xml"/><Relationship Id="rId48" Type="http://schemas.openxmlformats.org/officeDocument/2006/relationships/slideLayout" Target="../slideLayouts/slideLayout396.xml"/><Relationship Id="rId56" Type="http://schemas.openxmlformats.org/officeDocument/2006/relationships/slideLayout" Target="../slideLayouts/slideLayout404.xml"/><Relationship Id="rId8" Type="http://schemas.openxmlformats.org/officeDocument/2006/relationships/slideLayout" Target="../slideLayouts/slideLayout356.xml"/><Relationship Id="rId51" Type="http://schemas.openxmlformats.org/officeDocument/2006/relationships/slideLayout" Target="../slideLayouts/slideLayout399.xml"/><Relationship Id="rId3" Type="http://schemas.openxmlformats.org/officeDocument/2006/relationships/slideLayout" Target="../slideLayouts/slideLayout351.xml"/><Relationship Id="rId12" Type="http://schemas.openxmlformats.org/officeDocument/2006/relationships/slideLayout" Target="../slideLayouts/slideLayout360.xml"/><Relationship Id="rId17" Type="http://schemas.openxmlformats.org/officeDocument/2006/relationships/slideLayout" Target="../slideLayouts/slideLayout365.xml"/><Relationship Id="rId25" Type="http://schemas.openxmlformats.org/officeDocument/2006/relationships/slideLayout" Target="../slideLayouts/slideLayout373.xml"/><Relationship Id="rId33" Type="http://schemas.openxmlformats.org/officeDocument/2006/relationships/slideLayout" Target="../slideLayouts/slideLayout381.xml"/><Relationship Id="rId38" Type="http://schemas.openxmlformats.org/officeDocument/2006/relationships/slideLayout" Target="../slideLayouts/slideLayout386.xml"/><Relationship Id="rId46" Type="http://schemas.openxmlformats.org/officeDocument/2006/relationships/slideLayout" Target="../slideLayouts/slideLayout394.xml"/><Relationship Id="rId59" Type="http://schemas.openxmlformats.org/officeDocument/2006/relationships/theme" Target="../theme/theme7.xml"/></Relationships>
</file>

<file path=ppt/slideMasters/_rels/slideMaster8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19.xml"/><Relationship Id="rId18" Type="http://schemas.openxmlformats.org/officeDocument/2006/relationships/slideLayout" Target="../slideLayouts/slideLayout424.xml"/><Relationship Id="rId26" Type="http://schemas.openxmlformats.org/officeDocument/2006/relationships/slideLayout" Target="../slideLayouts/slideLayout432.xml"/><Relationship Id="rId39" Type="http://schemas.openxmlformats.org/officeDocument/2006/relationships/slideLayout" Target="../slideLayouts/slideLayout445.xml"/><Relationship Id="rId21" Type="http://schemas.openxmlformats.org/officeDocument/2006/relationships/slideLayout" Target="../slideLayouts/slideLayout427.xml"/><Relationship Id="rId34" Type="http://schemas.openxmlformats.org/officeDocument/2006/relationships/slideLayout" Target="../slideLayouts/slideLayout440.xml"/><Relationship Id="rId42" Type="http://schemas.openxmlformats.org/officeDocument/2006/relationships/slideLayout" Target="../slideLayouts/slideLayout448.xml"/><Relationship Id="rId47" Type="http://schemas.openxmlformats.org/officeDocument/2006/relationships/slideLayout" Target="../slideLayouts/slideLayout453.xml"/><Relationship Id="rId50" Type="http://schemas.openxmlformats.org/officeDocument/2006/relationships/slideLayout" Target="../slideLayouts/slideLayout456.xml"/><Relationship Id="rId55" Type="http://schemas.openxmlformats.org/officeDocument/2006/relationships/slideLayout" Target="../slideLayouts/slideLayout461.xml"/><Relationship Id="rId7" Type="http://schemas.openxmlformats.org/officeDocument/2006/relationships/slideLayout" Target="../slideLayouts/slideLayout413.xml"/><Relationship Id="rId2" Type="http://schemas.openxmlformats.org/officeDocument/2006/relationships/slideLayout" Target="../slideLayouts/slideLayout408.xml"/><Relationship Id="rId16" Type="http://schemas.openxmlformats.org/officeDocument/2006/relationships/slideLayout" Target="../slideLayouts/slideLayout422.xml"/><Relationship Id="rId20" Type="http://schemas.openxmlformats.org/officeDocument/2006/relationships/slideLayout" Target="../slideLayouts/slideLayout426.xml"/><Relationship Id="rId29" Type="http://schemas.openxmlformats.org/officeDocument/2006/relationships/slideLayout" Target="../slideLayouts/slideLayout435.xml"/><Relationship Id="rId41" Type="http://schemas.openxmlformats.org/officeDocument/2006/relationships/slideLayout" Target="../slideLayouts/slideLayout447.xml"/><Relationship Id="rId54" Type="http://schemas.openxmlformats.org/officeDocument/2006/relationships/slideLayout" Target="../slideLayouts/slideLayout460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07.xml"/><Relationship Id="rId6" Type="http://schemas.openxmlformats.org/officeDocument/2006/relationships/slideLayout" Target="../slideLayouts/slideLayout412.xml"/><Relationship Id="rId11" Type="http://schemas.openxmlformats.org/officeDocument/2006/relationships/slideLayout" Target="../slideLayouts/slideLayout417.xml"/><Relationship Id="rId24" Type="http://schemas.openxmlformats.org/officeDocument/2006/relationships/slideLayout" Target="../slideLayouts/slideLayout430.xml"/><Relationship Id="rId32" Type="http://schemas.openxmlformats.org/officeDocument/2006/relationships/slideLayout" Target="../slideLayouts/slideLayout438.xml"/><Relationship Id="rId37" Type="http://schemas.openxmlformats.org/officeDocument/2006/relationships/slideLayout" Target="../slideLayouts/slideLayout443.xml"/><Relationship Id="rId40" Type="http://schemas.openxmlformats.org/officeDocument/2006/relationships/slideLayout" Target="../slideLayouts/slideLayout446.xml"/><Relationship Id="rId45" Type="http://schemas.openxmlformats.org/officeDocument/2006/relationships/slideLayout" Target="../slideLayouts/slideLayout451.xml"/><Relationship Id="rId53" Type="http://schemas.openxmlformats.org/officeDocument/2006/relationships/slideLayout" Target="../slideLayouts/slideLayout459.xml"/><Relationship Id="rId58" Type="http://schemas.openxmlformats.org/officeDocument/2006/relationships/slideLayout" Target="../slideLayouts/slideLayout464.xml"/><Relationship Id="rId5" Type="http://schemas.openxmlformats.org/officeDocument/2006/relationships/slideLayout" Target="../slideLayouts/slideLayout411.xml"/><Relationship Id="rId15" Type="http://schemas.openxmlformats.org/officeDocument/2006/relationships/slideLayout" Target="../slideLayouts/slideLayout421.xml"/><Relationship Id="rId23" Type="http://schemas.openxmlformats.org/officeDocument/2006/relationships/slideLayout" Target="../slideLayouts/slideLayout429.xml"/><Relationship Id="rId28" Type="http://schemas.openxmlformats.org/officeDocument/2006/relationships/slideLayout" Target="../slideLayouts/slideLayout434.xml"/><Relationship Id="rId36" Type="http://schemas.openxmlformats.org/officeDocument/2006/relationships/slideLayout" Target="../slideLayouts/slideLayout442.xml"/><Relationship Id="rId49" Type="http://schemas.openxmlformats.org/officeDocument/2006/relationships/slideLayout" Target="../slideLayouts/slideLayout455.xml"/><Relationship Id="rId57" Type="http://schemas.openxmlformats.org/officeDocument/2006/relationships/slideLayout" Target="../slideLayouts/slideLayout463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16.xml"/><Relationship Id="rId19" Type="http://schemas.openxmlformats.org/officeDocument/2006/relationships/slideLayout" Target="../slideLayouts/slideLayout425.xml"/><Relationship Id="rId31" Type="http://schemas.openxmlformats.org/officeDocument/2006/relationships/slideLayout" Target="../slideLayouts/slideLayout437.xml"/><Relationship Id="rId44" Type="http://schemas.openxmlformats.org/officeDocument/2006/relationships/slideLayout" Target="../slideLayouts/slideLayout450.xml"/><Relationship Id="rId52" Type="http://schemas.openxmlformats.org/officeDocument/2006/relationships/slideLayout" Target="../slideLayouts/slideLayout458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10.xml"/><Relationship Id="rId9" Type="http://schemas.openxmlformats.org/officeDocument/2006/relationships/slideLayout" Target="../slideLayouts/slideLayout415.xml"/><Relationship Id="rId14" Type="http://schemas.openxmlformats.org/officeDocument/2006/relationships/slideLayout" Target="../slideLayouts/slideLayout420.xml"/><Relationship Id="rId22" Type="http://schemas.openxmlformats.org/officeDocument/2006/relationships/slideLayout" Target="../slideLayouts/slideLayout428.xml"/><Relationship Id="rId27" Type="http://schemas.openxmlformats.org/officeDocument/2006/relationships/slideLayout" Target="../slideLayouts/slideLayout433.xml"/><Relationship Id="rId30" Type="http://schemas.openxmlformats.org/officeDocument/2006/relationships/slideLayout" Target="../slideLayouts/slideLayout436.xml"/><Relationship Id="rId35" Type="http://schemas.openxmlformats.org/officeDocument/2006/relationships/slideLayout" Target="../slideLayouts/slideLayout441.xml"/><Relationship Id="rId43" Type="http://schemas.openxmlformats.org/officeDocument/2006/relationships/slideLayout" Target="../slideLayouts/slideLayout449.xml"/><Relationship Id="rId48" Type="http://schemas.openxmlformats.org/officeDocument/2006/relationships/slideLayout" Target="../slideLayouts/slideLayout454.xml"/><Relationship Id="rId56" Type="http://schemas.openxmlformats.org/officeDocument/2006/relationships/slideLayout" Target="../slideLayouts/slideLayout462.xml"/><Relationship Id="rId8" Type="http://schemas.openxmlformats.org/officeDocument/2006/relationships/slideLayout" Target="../slideLayouts/slideLayout414.xml"/><Relationship Id="rId51" Type="http://schemas.openxmlformats.org/officeDocument/2006/relationships/slideLayout" Target="../slideLayouts/slideLayout457.xml"/><Relationship Id="rId3" Type="http://schemas.openxmlformats.org/officeDocument/2006/relationships/slideLayout" Target="../slideLayouts/slideLayout409.xml"/><Relationship Id="rId12" Type="http://schemas.openxmlformats.org/officeDocument/2006/relationships/slideLayout" Target="../slideLayouts/slideLayout418.xml"/><Relationship Id="rId17" Type="http://schemas.openxmlformats.org/officeDocument/2006/relationships/slideLayout" Target="../slideLayouts/slideLayout423.xml"/><Relationship Id="rId25" Type="http://schemas.openxmlformats.org/officeDocument/2006/relationships/slideLayout" Target="../slideLayouts/slideLayout431.xml"/><Relationship Id="rId33" Type="http://schemas.openxmlformats.org/officeDocument/2006/relationships/slideLayout" Target="../slideLayouts/slideLayout439.xml"/><Relationship Id="rId38" Type="http://schemas.openxmlformats.org/officeDocument/2006/relationships/slideLayout" Target="../slideLayouts/slideLayout444.xml"/><Relationship Id="rId46" Type="http://schemas.openxmlformats.org/officeDocument/2006/relationships/slideLayout" Target="../slideLayouts/slideLayout452.xml"/><Relationship Id="rId59" Type="http://schemas.openxmlformats.org/officeDocument/2006/relationships/theme" Target="../theme/theme8.xml"/></Relationships>
</file>

<file path=ppt/slideMasters/_rels/slideMaster9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77.xml"/><Relationship Id="rId18" Type="http://schemas.openxmlformats.org/officeDocument/2006/relationships/slideLayout" Target="../slideLayouts/slideLayout482.xml"/><Relationship Id="rId26" Type="http://schemas.openxmlformats.org/officeDocument/2006/relationships/slideLayout" Target="../slideLayouts/slideLayout490.xml"/><Relationship Id="rId39" Type="http://schemas.openxmlformats.org/officeDocument/2006/relationships/slideLayout" Target="../slideLayouts/slideLayout503.xml"/><Relationship Id="rId21" Type="http://schemas.openxmlformats.org/officeDocument/2006/relationships/slideLayout" Target="../slideLayouts/slideLayout485.xml"/><Relationship Id="rId34" Type="http://schemas.openxmlformats.org/officeDocument/2006/relationships/slideLayout" Target="../slideLayouts/slideLayout498.xml"/><Relationship Id="rId42" Type="http://schemas.openxmlformats.org/officeDocument/2006/relationships/slideLayout" Target="../slideLayouts/slideLayout506.xml"/><Relationship Id="rId47" Type="http://schemas.openxmlformats.org/officeDocument/2006/relationships/slideLayout" Target="../slideLayouts/slideLayout511.xml"/><Relationship Id="rId50" Type="http://schemas.openxmlformats.org/officeDocument/2006/relationships/slideLayout" Target="../slideLayouts/slideLayout514.xml"/><Relationship Id="rId55" Type="http://schemas.openxmlformats.org/officeDocument/2006/relationships/slideLayout" Target="../slideLayouts/slideLayout519.xml"/><Relationship Id="rId7" Type="http://schemas.openxmlformats.org/officeDocument/2006/relationships/slideLayout" Target="../slideLayouts/slideLayout471.xml"/><Relationship Id="rId2" Type="http://schemas.openxmlformats.org/officeDocument/2006/relationships/slideLayout" Target="../slideLayouts/slideLayout466.xml"/><Relationship Id="rId16" Type="http://schemas.openxmlformats.org/officeDocument/2006/relationships/slideLayout" Target="../slideLayouts/slideLayout480.xml"/><Relationship Id="rId20" Type="http://schemas.openxmlformats.org/officeDocument/2006/relationships/slideLayout" Target="../slideLayouts/slideLayout484.xml"/><Relationship Id="rId29" Type="http://schemas.openxmlformats.org/officeDocument/2006/relationships/slideLayout" Target="../slideLayouts/slideLayout493.xml"/><Relationship Id="rId41" Type="http://schemas.openxmlformats.org/officeDocument/2006/relationships/slideLayout" Target="../slideLayouts/slideLayout505.xml"/><Relationship Id="rId54" Type="http://schemas.openxmlformats.org/officeDocument/2006/relationships/slideLayout" Target="../slideLayouts/slideLayout51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465.xml"/><Relationship Id="rId6" Type="http://schemas.openxmlformats.org/officeDocument/2006/relationships/slideLayout" Target="../slideLayouts/slideLayout470.xml"/><Relationship Id="rId11" Type="http://schemas.openxmlformats.org/officeDocument/2006/relationships/slideLayout" Target="../slideLayouts/slideLayout475.xml"/><Relationship Id="rId24" Type="http://schemas.openxmlformats.org/officeDocument/2006/relationships/slideLayout" Target="../slideLayouts/slideLayout488.xml"/><Relationship Id="rId32" Type="http://schemas.openxmlformats.org/officeDocument/2006/relationships/slideLayout" Target="../slideLayouts/slideLayout496.xml"/><Relationship Id="rId37" Type="http://schemas.openxmlformats.org/officeDocument/2006/relationships/slideLayout" Target="../slideLayouts/slideLayout501.xml"/><Relationship Id="rId40" Type="http://schemas.openxmlformats.org/officeDocument/2006/relationships/slideLayout" Target="../slideLayouts/slideLayout504.xml"/><Relationship Id="rId45" Type="http://schemas.openxmlformats.org/officeDocument/2006/relationships/slideLayout" Target="../slideLayouts/slideLayout509.xml"/><Relationship Id="rId53" Type="http://schemas.openxmlformats.org/officeDocument/2006/relationships/slideLayout" Target="../slideLayouts/slideLayout517.xml"/><Relationship Id="rId58" Type="http://schemas.openxmlformats.org/officeDocument/2006/relationships/slideLayout" Target="../slideLayouts/slideLayout522.xml"/><Relationship Id="rId5" Type="http://schemas.openxmlformats.org/officeDocument/2006/relationships/slideLayout" Target="../slideLayouts/slideLayout469.xml"/><Relationship Id="rId15" Type="http://schemas.openxmlformats.org/officeDocument/2006/relationships/slideLayout" Target="../slideLayouts/slideLayout479.xml"/><Relationship Id="rId23" Type="http://schemas.openxmlformats.org/officeDocument/2006/relationships/slideLayout" Target="../slideLayouts/slideLayout487.xml"/><Relationship Id="rId28" Type="http://schemas.openxmlformats.org/officeDocument/2006/relationships/slideLayout" Target="../slideLayouts/slideLayout492.xml"/><Relationship Id="rId36" Type="http://schemas.openxmlformats.org/officeDocument/2006/relationships/slideLayout" Target="../slideLayouts/slideLayout500.xml"/><Relationship Id="rId49" Type="http://schemas.openxmlformats.org/officeDocument/2006/relationships/slideLayout" Target="../slideLayouts/slideLayout513.xml"/><Relationship Id="rId57" Type="http://schemas.openxmlformats.org/officeDocument/2006/relationships/slideLayout" Target="../slideLayouts/slideLayout52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474.xml"/><Relationship Id="rId19" Type="http://schemas.openxmlformats.org/officeDocument/2006/relationships/slideLayout" Target="../slideLayouts/slideLayout483.xml"/><Relationship Id="rId31" Type="http://schemas.openxmlformats.org/officeDocument/2006/relationships/slideLayout" Target="../slideLayouts/slideLayout495.xml"/><Relationship Id="rId44" Type="http://schemas.openxmlformats.org/officeDocument/2006/relationships/slideLayout" Target="../slideLayouts/slideLayout508.xml"/><Relationship Id="rId52" Type="http://schemas.openxmlformats.org/officeDocument/2006/relationships/slideLayout" Target="../slideLayouts/slideLayout516.xml"/><Relationship Id="rId60" Type="http://schemas.openxmlformats.org/officeDocument/2006/relationships/hyperlink" Target="https://www.facebook.com" TargetMode="External"/><Relationship Id="rId4" Type="http://schemas.openxmlformats.org/officeDocument/2006/relationships/slideLayout" Target="../slideLayouts/slideLayout468.xml"/><Relationship Id="rId9" Type="http://schemas.openxmlformats.org/officeDocument/2006/relationships/slideLayout" Target="../slideLayouts/slideLayout473.xml"/><Relationship Id="rId14" Type="http://schemas.openxmlformats.org/officeDocument/2006/relationships/slideLayout" Target="../slideLayouts/slideLayout478.xml"/><Relationship Id="rId22" Type="http://schemas.openxmlformats.org/officeDocument/2006/relationships/slideLayout" Target="../slideLayouts/slideLayout486.xml"/><Relationship Id="rId27" Type="http://schemas.openxmlformats.org/officeDocument/2006/relationships/slideLayout" Target="../slideLayouts/slideLayout491.xml"/><Relationship Id="rId30" Type="http://schemas.openxmlformats.org/officeDocument/2006/relationships/slideLayout" Target="../slideLayouts/slideLayout494.xml"/><Relationship Id="rId35" Type="http://schemas.openxmlformats.org/officeDocument/2006/relationships/slideLayout" Target="../slideLayouts/slideLayout499.xml"/><Relationship Id="rId43" Type="http://schemas.openxmlformats.org/officeDocument/2006/relationships/slideLayout" Target="../slideLayouts/slideLayout507.xml"/><Relationship Id="rId48" Type="http://schemas.openxmlformats.org/officeDocument/2006/relationships/slideLayout" Target="../slideLayouts/slideLayout512.xml"/><Relationship Id="rId56" Type="http://schemas.openxmlformats.org/officeDocument/2006/relationships/slideLayout" Target="../slideLayouts/slideLayout520.xml"/><Relationship Id="rId8" Type="http://schemas.openxmlformats.org/officeDocument/2006/relationships/slideLayout" Target="../slideLayouts/slideLayout472.xml"/><Relationship Id="rId51" Type="http://schemas.openxmlformats.org/officeDocument/2006/relationships/slideLayout" Target="../slideLayouts/slideLayout515.xml"/><Relationship Id="rId3" Type="http://schemas.openxmlformats.org/officeDocument/2006/relationships/slideLayout" Target="../slideLayouts/slideLayout467.xml"/><Relationship Id="rId12" Type="http://schemas.openxmlformats.org/officeDocument/2006/relationships/slideLayout" Target="../slideLayouts/slideLayout476.xml"/><Relationship Id="rId17" Type="http://schemas.openxmlformats.org/officeDocument/2006/relationships/slideLayout" Target="../slideLayouts/slideLayout481.xml"/><Relationship Id="rId25" Type="http://schemas.openxmlformats.org/officeDocument/2006/relationships/slideLayout" Target="../slideLayouts/slideLayout489.xml"/><Relationship Id="rId33" Type="http://schemas.openxmlformats.org/officeDocument/2006/relationships/slideLayout" Target="../slideLayouts/slideLayout497.xml"/><Relationship Id="rId38" Type="http://schemas.openxmlformats.org/officeDocument/2006/relationships/slideLayout" Target="../slideLayouts/slideLayout502.xml"/><Relationship Id="rId46" Type="http://schemas.openxmlformats.org/officeDocument/2006/relationships/slideLayout" Target="../slideLayouts/slideLayout510.xml"/><Relationship Id="rId59" Type="http://schemas.openxmlformats.org/officeDocument/2006/relationships/theme" Target="../theme/theme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60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60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en-US" sz="567" dirty="0"/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6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567" smtClean="0"/>
              <a:pPr algn="ctr"/>
              <a:t>‹#›</a:t>
            </a:fld>
            <a:endParaRPr lang="en-US" sz="567" dirty="0"/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5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67"/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7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endParaRPr lang="en-US" sz="1512"/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04"/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1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536"/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5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2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 sz="536"/>
          </a:p>
        </p:txBody>
      </p:sp>
    </p:spTree>
    <p:extLst>
      <p:ext uri="{BB962C8B-B14F-4D97-AF65-F5344CB8AC3E}">
        <p14:creationId xmlns:p14="http://schemas.microsoft.com/office/powerpoint/2010/main" val="12419110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  <p:sldLayoutId id="2147483690" r:id="rId10"/>
    <p:sldLayoutId id="2147483691" r:id="rId11"/>
    <p:sldLayoutId id="2147483692" r:id="rId12"/>
    <p:sldLayoutId id="2147483752" r:id="rId13"/>
    <p:sldLayoutId id="2147483753" r:id="rId14"/>
    <p:sldLayoutId id="2147483754" r:id="rId15"/>
    <p:sldLayoutId id="2147483755" r:id="rId16"/>
    <p:sldLayoutId id="2147483774" r:id="rId17"/>
    <p:sldLayoutId id="2147483756" r:id="rId18"/>
    <p:sldLayoutId id="2147483775" r:id="rId19"/>
    <p:sldLayoutId id="2147483757" r:id="rId20"/>
    <p:sldLayoutId id="2147483776" r:id="rId21"/>
    <p:sldLayoutId id="2147483758" r:id="rId22"/>
    <p:sldLayoutId id="2147483777" r:id="rId23"/>
    <p:sldLayoutId id="2147483759" r:id="rId24"/>
    <p:sldLayoutId id="2147483778" r:id="rId25"/>
    <p:sldLayoutId id="2147483760" r:id="rId26"/>
    <p:sldLayoutId id="2147483779" r:id="rId27"/>
    <p:sldLayoutId id="2147483761" r:id="rId28"/>
    <p:sldLayoutId id="2147483780" r:id="rId29"/>
    <p:sldLayoutId id="2147483762" r:id="rId30"/>
    <p:sldLayoutId id="2147483781" r:id="rId31"/>
    <p:sldLayoutId id="2147483763" r:id="rId32"/>
    <p:sldLayoutId id="2147483782" r:id="rId33"/>
    <p:sldLayoutId id="2147483764" r:id="rId34"/>
    <p:sldLayoutId id="2147483783" r:id="rId35"/>
    <p:sldLayoutId id="2147483765" r:id="rId36"/>
    <p:sldLayoutId id="2147483784" r:id="rId37"/>
    <p:sldLayoutId id="2147483785" r:id="rId38"/>
    <p:sldLayoutId id="2147483766" r:id="rId39"/>
    <p:sldLayoutId id="2147483768" r:id="rId40"/>
    <p:sldLayoutId id="2147483786" r:id="rId41"/>
    <p:sldLayoutId id="2147483788" r:id="rId42"/>
    <p:sldLayoutId id="2147483769" r:id="rId43"/>
    <p:sldLayoutId id="2147483767" r:id="rId44"/>
    <p:sldLayoutId id="2147483787" r:id="rId45"/>
    <p:sldLayoutId id="2147483771" r:id="rId46"/>
    <p:sldLayoutId id="2147483773" r:id="rId47"/>
    <p:sldLayoutId id="2147483792" r:id="rId48"/>
    <p:sldLayoutId id="2147483793" r:id="rId49"/>
    <p:sldLayoutId id="2147483794" r:id="rId50"/>
    <p:sldLayoutId id="2147483795" r:id="rId51"/>
    <p:sldLayoutId id="2147483796" r:id="rId52"/>
    <p:sldLayoutId id="2147483797" r:id="rId53"/>
    <p:sldLayoutId id="2147483798" r:id="rId54"/>
    <p:sldLayoutId id="2147483842" r:id="rId55"/>
    <p:sldLayoutId id="2147483841" r:id="rId56"/>
    <p:sldLayoutId id="2147483843" r:id="rId57"/>
    <p:sldLayoutId id="2147484439" r:id="rId58"/>
  </p:sldLayoutIdLst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97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97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29391"/>
            <a:ext cx="1020978" cy="242725"/>
          </a:xfrm>
          <a:prstGeom prst="rect">
            <a:avLst/>
          </a:prstGeom>
        </p:spPr>
        <p:txBody>
          <a:bodyPr vert="horz" wrap="square" lIns="57484" tIns="28749" rIns="57484" bIns="2874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" b="0" i="0" u="none" strike="noStrike" kern="1200" cap="none" spc="0" normalizeH="0" baseline="0" noProof="0" dirty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5023" y="2973193"/>
            <a:ext cx="65863" cy="155104"/>
          </a:xfrm>
          <a:prstGeom prst="rect">
            <a:avLst/>
          </a:prstGeom>
        </p:spPr>
        <p:txBody>
          <a:bodyPr vert="horz" wrap="none" lIns="57484" tIns="28749" rIns="57484" bIns="2874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600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80" y="3029469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64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8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484" tIns="28749" rIns="57484" bIns="28749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00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5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6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5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55" tIns="45633" rIns="91255" bIns="45633" rtlCol="0" anchor="ctr"/>
          <a:lstStyle/>
          <a:p>
            <a:pPr marL="0" marR="0" lvl="0" indent="0" algn="ctr" defTabSz="57477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1655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41" r:id="rId1"/>
    <p:sldLayoutId id="2147484442" r:id="rId2"/>
    <p:sldLayoutId id="2147484443" r:id="rId3"/>
    <p:sldLayoutId id="2147484444" r:id="rId4"/>
    <p:sldLayoutId id="2147484445" r:id="rId5"/>
    <p:sldLayoutId id="2147484446" r:id="rId6"/>
    <p:sldLayoutId id="2147484447" r:id="rId7"/>
    <p:sldLayoutId id="2147484448" r:id="rId8"/>
    <p:sldLayoutId id="2147484449" r:id="rId9"/>
    <p:sldLayoutId id="2147484450" r:id="rId10"/>
    <p:sldLayoutId id="2147484451" r:id="rId11"/>
    <p:sldLayoutId id="2147484452" r:id="rId12"/>
    <p:sldLayoutId id="2147484453" r:id="rId13"/>
    <p:sldLayoutId id="2147484454" r:id="rId14"/>
    <p:sldLayoutId id="2147484455" r:id="rId15"/>
    <p:sldLayoutId id="2147484456" r:id="rId16"/>
    <p:sldLayoutId id="2147484457" r:id="rId17"/>
    <p:sldLayoutId id="2147484458" r:id="rId18"/>
    <p:sldLayoutId id="2147484459" r:id="rId19"/>
    <p:sldLayoutId id="2147484460" r:id="rId20"/>
    <p:sldLayoutId id="2147484461" r:id="rId21"/>
    <p:sldLayoutId id="2147484462" r:id="rId22"/>
    <p:sldLayoutId id="2147484463" r:id="rId23"/>
    <p:sldLayoutId id="2147484464" r:id="rId24"/>
    <p:sldLayoutId id="2147484465" r:id="rId25"/>
    <p:sldLayoutId id="2147484466" r:id="rId26"/>
    <p:sldLayoutId id="2147484467" r:id="rId27"/>
    <p:sldLayoutId id="2147484468" r:id="rId28"/>
    <p:sldLayoutId id="2147484469" r:id="rId29"/>
    <p:sldLayoutId id="2147484470" r:id="rId30"/>
    <p:sldLayoutId id="2147484471" r:id="rId31"/>
    <p:sldLayoutId id="2147484472" r:id="rId32"/>
    <p:sldLayoutId id="2147484473" r:id="rId33"/>
    <p:sldLayoutId id="2147484474" r:id="rId34"/>
    <p:sldLayoutId id="2147484475" r:id="rId35"/>
    <p:sldLayoutId id="2147484476" r:id="rId36"/>
    <p:sldLayoutId id="2147484477" r:id="rId37"/>
    <p:sldLayoutId id="2147484478" r:id="rId38"/>
    <p:sldLayoutId id="2147484479" r:id="rId39"/>
    <p:sldLayoutId id="2147484480" r:id="rId40"/>
    <p:sldLayoutId id="2147484481" r:id="rId41"/>
    <p:sldLayoutId id="2147484482" r:id="rId42"/>
    <p:sldLayoutId id="2147484483" r:id="rId43"/>
    <p:sldLayoutId id="2147484484" r:id="rId44"/>
    <p:sldLayoutId id="2147484485" r:id="rId45"/>
    <p:sldLayoutId id="2147484486" r:id="rId46"/>
    <p:sldLayoutId id="2147484487" r:id="rId47"/>
    <p:sldLayoutId id="2147484488" r:id="rId48"/>
    <p:sldLayoutId id="2147484489" r:id="rId49"/>
    <p:sldLayoutId id="2147484490" r:id="rId50"/>
    <p:sldLayoutId id="2147484491" r:id="rId51"/>
    <p:sldLayoutId id="2147484492" r:id="rId52"/>
    <p:sldLayoutId id="2147484493" r:id="rId53"/>
    <p:sldLayoutId id="2147484494" r:id="rId54"/>
    <p:sldLayoutId id="2147484495" r:id="rId55"/>
    <p:sldLayoutId id="2147484496" r:id="rId56"/>
    <p:sldLayoutId id="2147484497" r:id="rId57"/>
    <p:sldLayoutId id="2147484498" r:id="rId58"/>
  </p:sldLayoutIdLst>
  <p:txStyles>
    <p:titleStyle>
      <a:lvl1pPr algn="ctr" defTabSz="574810" rtl="0" eaLnBrk="1" latinLnBrk="0" hangingPunct="1">
        <a:lnSpc>
          <a:spcPct val="86000"/>
        </a:lnSpc>
        <a:spcBef>
          <a:spcPct val="0"/>
        </a:spcBef>
        <a:buNone/>
        <a:defRPr sz="1300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767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0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552" indent="-108766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2pPr>
      <a:lvl3pPr marL="32433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00" kern="800">
          <a:solidFill>
            <a:schemeClr val="tx1"/>
          </a:solidFill>
          <a:latin typeface="+mn-lt"/>
          <a:ea typeface="+mn-ea"/>
          <a:cs typeface="+mn-cs"/>
        </a:defRPr>
      </a:lvl3pPr>
      <a:lvl4pPr marL="432101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00" kern="800">
          <a:solidFill>
            <a:schemeClr val="tx1"/>
          </a:solidFill>
          <a:latin typeface="+mn-lt"/>
          <a:ea typeface="+mn-ea"/>
          <a:cs typeface="+mn-cs"/>
        </a:defRPr>
      </a:lvl4pPr>
      <a:lvl5pPr marL="539885" indent="-107767" algn="l" defTabSz="574810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00" kern="800">
          <a:solidFill>
            <a:schemeClr val="tx1"/>
          </a:solidFill>
          <a:latin typeface="+mn-lt"/>
          <a:ea typeface="+mn-ea"/>
          <a:cs typeface="+mn-cs"/>
        </a:defRPr>
      </a:lvl5pPr>
      <a:lvl6pPr marL="158073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68129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55541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42953" indent="-143699" algn="l" defTabSz="57481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1pPr>
      <a:lvl2pPr marL="287413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2pPr>
      <a:lvl3pPr marL="57481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3pPr>
      <a:lvl4pPr marL="862236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4pPr>
      <a:lvl5pPr marL="1149615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5pPr>
      <a:lvl6pPr marL="1437027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6pPr>
      <a:lvl7pPr marL="1724440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849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8pPr>
      <a:lvl9pPr marL="2299241" algn="l" defTabSz="574810" rtl="0" eaLnBrk="1" latinLnBrk="0" hangingPunct="1">
        <a:defRPr sz="1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186139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9" r:id="rId1"/>
    <p:sldLayoutId id="2147483900" r:id="rId2"/>
    <p:sldLayoutId id="2147483901" r:id="rId3"/>
    <p:sldLayoutId id="2147483902" r:id="rId4"/>
    <p:sldLayoutId id="2147483903" r:id="rId5"/>
    <p:sldLayoutId id="2147483904" r:id="rId6"/>
    <p:sldLayoutId id="2147483905" r:id="rId7"/>
    <p:sldLayoutId id="2147483906" r:id="rId8"/>
    <p:sldLayoutId id="2147483907" r:id="rId9"/>
    <p:sldLayoutId id="2147483908" r:id="rId10"/>
    <p:sldLayoutId id="2147483909" r:id="rId11"/>
    <p:sldLayoutId id="2147483910" r:id="rId12"/>
    <p:sldLayoutId id="2147483911" r:id="rId13"/>
    <p:sldLayoutId id="2147483912" r:id="rId14"/>
    <p:sldLayoutId id="2147483913" r:id="rId15"/>
    <p:sldLayoutId id="2147483914" r:id="rId16"/>
    <p:sldLayoutId id="2147483915" r:id="rId17"/>
    <p:sldLayoutId id="2147483916" r:id="rId18"/>
    <p:sldLayoutId id="2147483917" r:id="rId19"/>
    <p:sldLayoutId id="2147483918" r:id="rId20"/>
    <p:sldLayoutId id="2147483919" r:id="rId21"/>
    <p:sldLayoutId id="2147483920" r:id="rId22"/>
    <p:sldLayoutId id="2147483921" r:id="rId23"/>
    <p:sldLayoutId id="2147483922" r:id="rId24"/>
    <p:sldLayoutId id="2147483923" r:id="rId25"/>
    <p:sldLayoutId id="2147483924" r:id="rId26"/>
    <p:sldLayoutId id="2147483925" r:id="rId27"/>
    <p:sldLayoutId id="2147483926" r:id="rId28"/>
    <p:sldLayoutId id="2147483927" r:id="rId29"/>
    <p:sldLayoutId id="2147483928" r:id="rId30"/>
    <p:sldLayoutId id="2147483929" r:id="rId31"/>
    <p:sldLayoutId id="2147483930" r:id="rId32"/>
    <p:sldLayoutId id="2147483931" r:id="rId33"/>
    <p:sldLayoutId id="2147483932" r:id="rId34"/>
    <p:sldLayoutId id="2147483933" r:id="rId35"/>
    <p:sldLayoutId id="2147483934" r:id="rId36"/>
    <p:sldLayoutId id="2147483935" r:id="rId37"/>
    <p:sldLayoutId id="2147483936" r:id="rId38"/>
    <p:sldLayoutId id="2147483937" r:id="rId39"/>
    <p:sldLayoutId id="2147483938" r:id="rId40"/>
    <p:sldLayoutId id="2147483939" r:id="rId41"/>
    <p:sldLayoutId id="2147483940" r:id="rId42"/>
    <p:sldLayoutId id="2147483941" r:id="rId43"/>
    <p:sldLayoutId id="2147483942" r:id="rId44"/>
    <p:sldLayoutId id="2147483943" r:id="rId45"/>
    <p:sldLayoutId id="2147483944" r:id="rId46"/>
    <p:sldLayoutId id="2147483945" r:id="rId47"/>
    <p:sldLayoutId id="2147483946" r:id="rId48"/>
    <p:sldLayoutId id="2147483947" r:id="rId49"/>
    <p:sldLayoutId id="2147483948" r:id="rId50"/>
    <p:sldLayoutId id="2147483949" r:id="rId51"/>
    <p:sldLayoutId id="2147483950" r:id="rId52"/>
    <p:sldLayoutId id="2147483951" r:id="rId53"/>
    <p:sldLayoutId id="2147483952" r:id="rId54"/>
    <p:sldLayoutId id="2147483953" r:id="rId55"/>
    <p:sldLayoutId id="2147483954" r:id="rId56"/>
    <p:sldLayoutId id="2147483955" r:id="rId57"/>
    <p:sldLayoutId id="2147483956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6074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8" r:id="rId1"/>
    <p:sldLayoutId id="2147483959" r:id="rId2"/>
    <p:sldLayoutId id="2147483960" r:id="rId3"/>
    <p:sldLayoutId id="2147483961" r:id="rId4"/>
    <p:sldLayoutId id="2147483962" r:id="rId5"/>
    <p:sldLayoutId id="2147483963" r:id="rId6"/>
    <p:sldLayoutId id="2147483964" r:id="rId7"/>
    <p:sldLayoutId id="2147483965" r:id="rId8"/>
    <p:sldLayoutId id="2147483966" r:id="rId9"/>
    <p:sldLayoutId id="2147483967" r:id="rId10"/>
    <p:sldLayoutId id="2147483968" r:id="rId11"/>
    <p:sldLayoutId id="2147483969" r:id="rId12"/>
    <p:sldLayoutId id="2147483970" r:id="rId13"/>
    <p:sldLayoutId id="2147483971" r:id="rId14"/>
    <p:sldLayoutId id="2147483972" r:id="rId15"/>
    <p:sldLayoutId id="2147483973" r:id="rId16"/>
    <p:sldLayoutId id="2147483974" r:id="rId17"/>
    <p:sldLayoutId id="2147483975" r:id="rId18"/>
    <p:sldLayoutId id="2147483976" r:id="rId19"/>
    <p:sldLayoutId id="2147483977" r:id="rId20"/>
    <p:sldLayoutId id="2147483978" r:id="rId21"/>
    <p:sldLayoutId id="2147483979" r:id="rId22"/>
    <p:sldLayoutId id="2147483980" r:id="rId23"/>
    <p:sldLayoutId id="2147483981" r:id="rId24"/>
    <p:sldLayoutId id="2147483982" r:id="rId25"/>
    <p:sldLayoutId id="2147483983" r:id="rId26"/>
    <p:sldLayoutId id="2147483984" r:id="rId27"/>
    <p:sldLayoutId id="2147483985" r:id="rId28"/>
    <p:sldLayoutId id="2147483986" r:id="rId29"/>
    <p:sldLayoutId id="2147483987" r:id="rId30"/>
    <p:sldLayoutId id="2147483988" r:id="rId31"/>
    <p:sldLayoutId id="2147483989" r:id="rId32"/>
    <p:sldLayoutId id="2147483990" r:id="rId33"/>
    <p:sldLayoutId id="2147483991" r:id="rId34"/>
    <p:sldLayoutId id="2147483992" r:id="rId35"/>
    <p:sldLayoutId id="2147483993" r:id="rId36"/>
    <p:sldLayoutId id="2147483994" r:id="rId37"/>
    <p:sldLayoutId id="2147483995" r:id="rId38"/>
    <p:sldLayoutId id="2147483996" r:id="rId39"/>
    <p:sldLayoutId id="2147483997" r:id="rId40"/>
    <p:sldLayoutId id="2147483998" r:id="rId41"/>
    <p:sldLayoutId id="2147483999" r:id="rId42"/>
    <p:sldLayoutId id="2147484000" r:id="rId43"/>
    <p:sldLayoutId id="2147484001" r:id="rId44"/>
    <p:sldLayoutId id="2147484002" r:id="rId45"/>
    <p:sldLayoutId id="2147484003" r:id="rId46"/>
    <p:sldLayoutId id="2147484004" r:id="rId47"/>
    <p:sldLayoutId id="2147484005" r:id="rId48"/>
    <p:sldLayoutId id="2147484006" r:id="rId49"/>
    <p:sldLayoutId id="2147484007" r:id="rId50"/>
    <p:sldLayoutId id="2147484008" r:id="rId51"/>
    <p:sldLayoutId id="2147484009" r:id="rId52"/>
    <p:sldLayoutId id="2147484010" r:id="rId53"/>
    <p:sldLayoutId id="2147484011" r:id="rId54"/>
    <p:sldLayoutId id="2147484012" r:id="rId55"/>
    <p:sldLayoutId id="2147484013" r:id="rId56"/>
    <p:sldLayoutId id="2147484014" r:id="rId57"/>
    <p:sldLayoutId id="2147484015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5494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17" r:id="rId1"/>
    <p:sldLayoutId id="2147484018" r:id="rId2"/>
    <p:sldLayoutId id="2147484019" r:id="rId3"/>
    <p:sldLayoutId id="2147484020" r:id="rId4"/>
    <p:sldLayoutId id="2147484021" r:id="rId5"/>
    <p:sldLayoutId id="2147484022" r:id="rId6"/>
    <p:sldLayoutId id="2147484023" r:id="rId7"/>
    <p:sldLayoutId id="2147484024" r:id="rId8"/>
    <p:sldLayoutId id="2147484025" r:id="rId9"/>
    <p:sldLayoutId id="2147484026" r:id="rId10"/>
    <p:sldLayoutId id="2147484027" r:id="rId11"/>
    <p:sldLayoutId id="2147484028" r:id="rId12"/>
    <p:sldLayoutId id="2147484029" r:id="rId13"/>
    <p:sldLayoutId id="2147484030" r:id="rId14"/>
    <p:sldLayoutId id="2147484031" r:id="rId15"/>
    <p:sldLayoutId id="2147484032" r:id="rId16"/>
    <p:sldLayoutId id="2147484033" r:id="rId17"/>
    <p:sldLayoutId id="2147484034" r:id="rId18"/>
    <p:sldLayoutId id="2147484035" r:id="rId19"/>
    <p:sldLayoutId id="2147484036" r:id="rId20"/>
    <p:sldLayoutId id="2147484037" r:id="rId21"/>
    <p:sldLayoutId id="2147484038" r:id="rId22"/>
    <p:sldLayoutId id="2147484039" r:id="rId23"/>
    <p:sldLayoutId id="2147484040" r:id="rId24"/>
    <p:sldLayoutId id="2147484041" r:id="rId25"/>
    <p:sldLayoutId id="2147484042" r:id="rId26"/>
    <p:sldLayoutId id="2147484043" r:id="rId27"/>
    <p:sldLayoutId id="2147484044" r:id="rId28"/>
    <p:sldLayoutId id="2147484045" r:id="rId29"/>
    <p:sldLayoutId id="2147484046" r:id="rId30"/>
    <p:sldLayoutId id="2147484047" r:id="rId31"/>
    <p:sldLayoutId id="2147484048" r:id="rId32"/>
    <p:sldLayoutId id="2147484049" r:id="rId33"/>
    <p:sldLayoutId id="2147484050" r:id="rId34"/>
    <p:sldLayoutId id="2147484051" r:id="rId35"/>
    <p:sldLayoutId id="2147484052" r:id="rId36"/>
    <p:sldLayoutId id="2147484053" r:id="rId37"/>
    <p:sldLayoutId id="2147484054" r:id="rId38"/>
    <p:sldLayoutId id="2147484055" r:id="rId39"/>
    <p:sldLayoutId id="2147484056" r:id="rId40"/>
    <p:sldLayoutId id="2147484057" r:id="rId41"/>
    <p:sldLayoutId id="2147484058" r:id="rId42"/>
    <p:sldLayoutId id="2147484059" r:id="rId43"/>
    <p:sldLayoutId id="2147484060" r:id="rId44"/>
    <p:sldLayoutId id="2147484061" r:id="rId45"/>
    <p:sldLayoutId id="2147484062" r:id="rId46"/>
    <p:sldLayoutId id="2147484063" r:id="rId47"/>
    <p:sldLayoutId id="2147484064" r:id="rId48"/>
    <p:sldLayoutId id="2147484065" r:id="rId49"/>
    <p:sldLayoutId id="2147484066" r:id="rId50"/>
    <p:sldLayoutId id="2147484067" r:id="rId51"/>
    <p:sldLayoutId id="2147484068" r:id="rId52"/>
    <p:sldLayoutId id="2147484069" r:id="rId53"/>
    <p:sldLayoutId id="2147484070" r:id="rId54"/>
    <p:sldLayoutId id="2147484071" r:id="rId55"/>
    <p:sldLayoutId id="2147484072" r:id="rId56"/>
    <p:sldLayoutId id="2147484073" r:id="rId57"/>
    <p:sldLayoutId id="2147484074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64481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6" r:id="rId1"/>
    <p:sldLayoutId id="2147484077" r:id="rId2"/>
    <p:sldLayoutId id="2147484078" r:id="rId3"/>
    <p:sldLayoutId id="2147484079" r:id="rId4"/>
    <p:sldLayoutId id="2147484080" r:id="rId5"/>
    <p:sldLayoutId id="2147484081" r:id="rId6"/>
    <p:sldLayoutId id="2147484082" r:id="rId7"/>
    <p:sldLayoutId id="2147484083" r:id="rId8"/>
    <p:sldLayoutId id="2147484084" r:id="rId9"/>
    <p:sldLayoutId id="2147484085" r:id="rId10"/>
    <p:sldLayoutId id="2147484086" r:id="rId11"/>
    <p:sldLayoutId id="2147484087" r:id="rId12"/>
    <p:sldLayoutId id="2147484088" r:id="rId13"/>
    <p:sldLayoutId id="2147484089" r:id="rId14"/>
    <p:sldLayoutId id="2147484090" r:id="rId15"/>
    <p:sldLayoutId id="2147484091" r:id="rId16"/>
    <p:sldLayoutId id="2147484092" r:id="rId17"/>
    <p:sldLayoutId id="2147484093" r:id="rId18"/>
    <p:sldLayoutId id="2147484094" r:id="rId19"/>
    <p:sldLayoutId id="2147484095" r:id="rId20"/>
    <p:sldLayoutId id="2147484096" r:id="rId21"/>
    <p:sldLayoutId id="2147484097" r:id="rId22"/>
    <p:sldLayoutId id="2147484098" r:id="rId23"/>
    <p:sldLayoutId id="2147484099" r:id="rId24"/>
    <p:sldLayoutId id="2147484100" r:id="rId25"/>
    <p:sldLayoutId id="2147484101" r:id="rId26"/>
    <p:sldLayoutId id="2147484102" r:id="rId27"/>
    <p:sldLayoutId id="2147484103" r:id="rId28"/>
    <p:sldLayoutId id="2147484104" r:id="rId29"/>
    <p:sldLayoutId id="2147484105" r:id="rId30"/>
    <p:sldLayoutId id="2147484106" r:id="rId31"/>
    <p:sldLayoutId id="2147484107" r:id="rId32"/>
    <p:sldLayoutId id="2147484108" r:id="rId33"/>
    <p:sldLayoutId id="2147484109" r:id="rId34"/>
    <p:sldLayoutId id="2147484110" r:id="rId35"/>
    <p:sldLayoutId id="2147484111" r:id="rId36"/>
    <p:sldLayoutId id="2147484112" r:id="rId37"/>
    <p:sldLayoutId id="2147484113" r:id="rId38"/>
    <p:sldLayoutId id="2147484114" r:id="rId39"/>
    <p:sldLayoutId id="2147484115" r:id="rId40"/>
    <p:sldLayoutId id="2147484116" r:id="rId41"/>
    <p:sldLayoutId id="2147484117" r:id="rId42"/>
    <p:sldLayoutId id="2147484118" r:id="rId43"/>
    <p:sldLayoutId id="2147484119" r:id="rId44"/>
    <p:sldLayoutId id="2147484120" r:id="rId45"/>
    <p:sldLayoutId id="2147484121" r:id="rId46"/>
    <p:sldLayoutId id="2147484122" r:id="rId47"/>
    <p:sldLayoutId id="2147484123" r:id="rId48"/>
    <p:sldLayoutId id="2147484124" r:id="rId49"/>
    <p:sldLayoutId id="2147484125" r:id="rId50"/>
    <p:sldLayoutId id="2147484126" r:id="rId51"/>
    <p:sldLayoutId id="2147484127" r:id="rId52"/>
    <p:sldLayoutId id="2147484128" r:id="rId53"/>
    <p:sldLayoutId id="2147484129" r:id="rId54"/>
    <p:sldLayoutId id="2147484130" r:id="rId55"/>
    <p:sldLayoutId id="2147484131" r:id="rId56"/>
    <p:sldLayoutId id="2147484132" r:id="rId57"/>
    <p:sldLayoutId id="2147484133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84067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5" r:id="rId1"/>
    <p:sldLayoutId id="2147484136" r:id="rId2"/>
    <p:sldLayoutId id="2147484137" r:id="rId3"/>
    <p:sldLayoutId id="2147484138" r:id="rId4"/>
    <p:sldLayoutId id="2147484139" r:id="rId5"/>
    <p:sldLayoutId id="2147484140" r:id="rId6"/>
    <p:sldLayoutId id="2147484141" r:id="rId7"/>
    <p:sldLayoutId id="2147484142" r:id="rId8"/>
    <p:sldLayoutId id="2147484143" r:id="rId9"/>
    <p:sldLayoutId id="2147484144" r:id="rId10"/>
    <p:sldLayoutId id="2147484145" r:id="rId11"/>
    <p:sldLayoutId id="2147484146" r:id="rId12"/>
    <p:sldLayoutId id="2147484147" r:id="rId13"/>
    <p:sldLayoutId id="2147484148" r:id="rId14"/>
    <p:sldLayoutId id="2147484149" r:id="rId15"/>
    <p:sldLayoutId id="2147484150" r:id="rId16"/>
    <p:sldLayoutId id="2147484151" r:id="rId17"/>
    <p:sldLayoutId id="2147484152" r:id="rId18"/>
    <p:sldLayoutId id="2147484153" r:id="rId19"/>
    <p:sldLayoutId id="2147484154" r:id="rId20"/>
    <p:sldLayoutId id="2147484155" r:id="rId21"/>
    <p:sldLayoutId id="2147484156" r:id="rId22"/>
    <p:sldLayoutId id="2147484157" r:id="rId23"/>
    <p:sldLayoutId id="2147484158" r:id="rId24"/>
    <p:sldLayoutId id="2147484159" r:id="rId25"/>
    <p:sldLayoutId id="2147484160" r:id="rId26"/>
    <p:sldLayoutId id="2147484161" r:id="rId27"/>
    <p:sldLayoutId id="2147484162" r:id="rId28"/>
    <p:sldLayoutId id="2147484163" r:id="rId29"/>
    <p:sldLayoutId id="2147484164" r:id="rId30"/>
    <p:sldLayoutId id="2147484165" r:id="rId31"/>
    <p:sldLayoutId id="2147484166" r:id="rId32"/>
    <p:sldLayoutId id="2147484167" r:id="rId33"/>
    <p:sldLayoutId id="2147484168" r:id="rId34"/>
    <p:sldLayoutId id="2147484169" r:id="rId35"/>
    <p:sldLayoutId id="2147484170" r:id="rId36"/>
    <p:sldLayoutId id="2147484171" r:id="rId37"/>
    <p:sldLayoutId id="2147484172" r:id="rId38"/>
    <p:sldLayoutId id="2147484173" r:id="rId39"/>
    <p:sldLayoutId id="2147484174" r:id="rId40"/>
    <p:sldLayoutId id="2147484175" r:id="rId41"/>
    <p:sldLayoutId id="2147484176" r:id="rId42"/>
    <p:sldLayoutId id="2147484177" r:id="rId43"/>
    <p:sldLayoutId id="2147484178" r:id="rId44"/>
    <p:sldLayoutId id="2147484179" r:id="rId45"/>
    <p:sldLayoutId id="2147484180" r:id="rId46"/>
    <p:sldLayoutId id="2147484181" r:id="rId47"/>
    <p:sldLayoutId id="2147484182" r:id="rId48"/>
    <p:sldLayoutId id="2147484183" r:id="rId49"/>
    <p:sldLayoutId id="2147484184" r:id="rId50"/>
    <p:sldLayoutId id="2147484185" r:id="rId51"/>
    <p:sldLayoutId id="2147484186" r:id="rId52"/>
    <p:sldLayoutId id="2147484187" r:id="rId53"/>
    <p:sldLayoutId id="2147484188" r:id="rId54"/>
    <p:sldLayoutId id="2147484189" r:id="rId55"/>
    <p:sldLayoutId id="2147484190" r:id="rId56"/>
    <p:sldLayoutId id="2147484191" r:id="rId57"/>
    <p:sldLayoutId id="2147484192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68910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4" r:id="rId1"/>
    <p:sldLayoutId id="2147484195" r:id="rId2"/>
    <p:sldLayoutId id="2147484196" r:id="rId3"/>
    <p:sldLayoutId id="2147484197" r:id="rId4"/>
    <p:sldLayoutId id="2147484198" r:id="rId5"/>
    <p:sldLayoutId id="2147484199" r:id="rId6"/>
    <p:sldLayoutId id="2147484200" r:id="rId7"/>
    <p:sldLayoutId id="2147484201" r:id="rId8"/>
    <p:sldLayoutId id="2147484202" r:id="rId9"/>
    <p:sldLayoutId id="2147484203" r:id="rId10"/>
    <p:sldLayoutId id="2147484204" r:id="rId11"/>
    <p:sldLayoutId id="2147484205" r:id="rId12"/>
    <p:sldLayoutId id="2147484206" r:id="rId13"/>
    <p:sldLayoutId id="2147484207" r:id="rId14"/>
    <p:sldLayoutId id="2147484208" r:id="rId15"/>
    <p:sldLayoutId id="2147484209" r:id="rId16"/>
    <p:sldLayoutId id="2147484210" r:id="rId17"/>
    <p:sldLayoutId id="2147484211" r:id="rId18"/>
    <p:sldLayoutId id="2147484212" r:id="rId19"/>
    <p:sldLayoutId id="2147484213" r:id="rId20"/>
    <p:sldLayoutId id="2147484214" r:id="rId21"/>
    <p:sldLayoutId id="2147484215" r:id="rId22"/>
    <p:sldLayoutId id="2147484216" r:id="rId23"/>
    <p:sldLayoutId id="2147484217" r:id="rId24"/>
    <p:sldLayoutId id="2147484218" r:id="rId25"/>
    <p:sldLayoutId id="2147484219" r:id="rId26"/>
    <p:sldLayoutId id="2147484220" r:id="rId27"/>
    <p:sldLayoutId id="2147484221" r:id="rId28"/>
    <p:sldLayoutId id="2147484222" r:id="rId29"/>
    <p:sldLayoutId id="2147484223" r:id="rId30"/>
    <p:sldLayoutId id="2147484224" r:id="rId31"/>
    <p:sldLayoutId id="2147484225" r:id="rId32"/>
    <p:sldLayoutId id="2147484226" r:id="rId33"/>
    <p:sldLayoutId id="2147484227" r:id="rId34"/>
    <p:sldLayoutId id="2147484228" r:id="rId35"/>
    <p:sldLayoutId id="2147484229" r:id="rId36"/>
    <p:sldLayoutId id="2147484230" r:id="rId37"/>
    <p:sldLayoutId id="2147484231" r:id="rId38"/>
    <p:sldLayoutId id="2147484232" r:id="rId39"/>
    <p:sldLayoutId id="2147484233" r:id="rId40"/>
    <p:sldLayoutId id="2147484234" r:id="rId41"/>
    <p:sldLayoutId id="2147484235" r:id="rId42"/>
    <p:sldLayoutId id="2147484236" r:id="rId43"/>
    <p:sldLayoutId id="2147484237" r:id="rId44"/>
    <p:sldLayoutId id="2147484238" r:id="rId45"/>
    <p:sldLayoutId id="2147484239" r:id="rId46"/>
    <p:sldLayoutId id="2147484240" r:id="rId47"/>
    <p:sldLayoutId id="2147484241" r:id="rId48"/>
    <p:sldLayoutId id="2147484242" r:id="rId49"/>
    <p:sldLayoutId id="2147484243" r:id="rId50"/>
    <p:sldLayoutId id="2147484244" r:id="rId51"/>
    <p:sldLayoutId id="2147484245" r:id="rId52"/>
    <p:sldLayoutId id="2147484246" r:id="rId53"/>
    <p:sldLayoutId id="2147484247" r:id="rId54"/>
    <p:sldLayoutId id="2147484248" r:id="rId55"/>
    <p:sldLayoutId id="2147484249" r:id="rId56"/>
    <p:sldLayoutId id="2147484250" r:id="rId57"/>
    <p:sldLayoutId id="2147484251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83386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53" r:id="rId1"/>
    <p:sldLayoutId id="2147484254" r:id="rId2"/>
    <p:sldLayoutId id="2147484255" r:id="rId3"/>
    <p:sldLayoutId id="2147484256" r:id="rId4"/>
    <p:sldLayoutId id="2147484257" r:id="rId5"/>
    <p:sldLayoutId id="2147484258" r:id="rId6"/>
    <p:sldLayoutId id="2147484259" r:id="rId7"/>
    <p:sldLayoutId id="2147484260" r:id="rId8"/>
    <p:sldLayoutId id="2147484261" r:id="rId9"/>
    <p:sldLayoutId id="2147484262" r:id="rId10"/>
    <p:sldLayoutId id="2147484263" r:id="rId11"/>
    <p:sldLayoutId id="2147484264" r:id="rId12"/>
    <p:sldLayoutId id="2147484265" r:id="rId13"/>
    <p:sldLayoutId id="2147484266" r:id="rId14"/>
    <p:sldLayoutId id="2147484267" r:id="rId15"/>
    <p:sldLayoutId id="2147484268" r:id="rId16"/>
    <p:sldLayoutId id="2147484269" r:id="rId17"/>
    <p:sldLayoutId id="2147484270" r:id="rId18"/>
    <p:sldLayoutId id="2147484271" r:id="rId19"/>
    <p:sldLayoutId id="2147484272" r:id="rId20"/>
    <p:sldLayoutId id="2147484273" r:id="rId21"/>
    <p:sldLayoutId id="2147484274" r:id="rId22"/>
    <p:sldLayoutId id="2147484275" r:id="rId23"/>
    <p:sldLayoutId id="2147484276" r:id="rId24"/>
    <p:sldLayoutId id="2147484277" r:id="rId25"/>
    <p:sldLayoutId id="2147484278" r:id="rId26"/>
    <p:sldLayoutId id="2147484279" r:id="rId27"/>
    <p:sldLayoutId id="2147484280" r:id="rId28"/>
    <p:sldLayoutId id="2147484281" r:id="rId29"/>
    <p:sldLayoutId id="2147484282" r:id="rId30"/>
    <p:sldLayoutId id="2147484283" r:id="rId31"/>
    <p:sldLayoutId id="2147484284" r:id="rId32"/>
    <p:sldLayoutId id="2147484285" r:id="rId33"/>
    <p:sldLayoutId id="2147484286" r:id="rId34"/>
    <p:sldLayoutId id="2147484287" r:id="rId35"/>
    <p:sldLayoutId id="2147484288" r:id="rId36"/>
    <p:sldLayoutId id="2147484289" r:id="rId37"/>
    <p:sldLayoutId id="2147484290" r:id="rId38"/>
    <p:sldLayoutId id="2147484291" r:id="rId39"/>
    <p:sldLayoutId id="2147484292" r:id="rId40"/>
    <p:sldLayoutId id="2147484293" r:id="rId41"/>
    <p:sldLayoutId id="2147484294" r:id="rId42"/>
    <p:sldLayoutId id="2147484295" r:id="rId43"/>
    <p:sldLayoutId id="2147484296" r:id="rId44"/>
    <p:sldLayoutId id="2147484297" r:id="rId45"/>
    <p:sldLayoutId id="2147484298" r:id="rId46"/>
    <p:sldLayoutId id="2147484299" r:id="rId47"/>
    <p:sldLayoutId id="2147484300" r:id="rId48"/>
    <p:sldLayoutId id="2147484301" r:id="rId49"/>
    <p:sldLayoutId id="2147484302" r:id="rId50"/>
    <p:sldLayoutId id="2147484303" r:id="rId51"/>
    <p:sldLayoutId id="2147484304" r:id="rId52"/>
    <p:sldLayoutId id="2147484305" r:id="rId53"/>
    <p:sldLayoutId id="2147484306" r:id="rId54"/>
    <p:sldLayoutId id="2147484307" r:id="rId55"/>
    <p:sldLayoutId id="2147484308" r:id="rId56"/>
    <p:sldLayoutId id="2147484309" r:id="rId57"/>
    <p:sldLayoutId id="2147484310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959" y="132269"/>
            <a:ext cx="4895533" cy="386260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959" y="576016"/>
            <a:ext cx="4895533" cy="21863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3984157" y="2978033"/>
            <a:ext cx="1020978" cy="145424"/>
          </a:xfrm>
          <a:prstGeom prst="rect">
            <a:avLst/>
          </a:prstGeom>
        </p:spPr>
        <p:txBody>
          <a:bodyPr vert="horz" wrap="square" lIns="57595" tIns="28797" rIns="57595" bIns="2879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7" b="0" i="0" u="none" strike="noStrike" kern="1200" cap="none" spc="0" normalizeH="0" baseline="0" noProof="0" dirty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t>i9 presentation to Joe Smith</a:t>
            </a:r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384985" y="2973193"/>
            <a:ext cx="65863" cy="155104"/>
          </a:xfrm>
          <a:prstGeom prst="rect">
            <a:avLst/>
          </a:prstGeom>
        </p:spPr>
        <p:txBody>
          <a:bodyPr vert="horz" wrap="none" lIns="57595" tIns="28797" rIns="57595" bIns="2879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319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A290D8D-6BA0-418D-AFED-C65293F70DA0}" type="slidenum">
              <a:rPr kumimoji="0" lang="en-US" sz="567" b="0" i="0" u="none" strike="noStrike" kern="1200" cap="none" spc="0" normalizeH="0" baseline="0" noProof="0" smtClean="0">
                <a:ln>
                  <a:noFill/>
                </a:ln>
                <a:solidFill>
                  <a:srgbClr val="57565A">
                    <a:tint val="75000"/>
                  </a:srgbClr>
                </a:solidFill>
                <a:effectLst/>
                <a:uLnTx/>
                <a:uFillTx/>
                <a:latin typeface="Open Sans Light"/>
                <a:ea typeface="+mn-ea"/>
                <a:cs typeface="+mn-cs"/>
              </a:rPr>
              <a:pPr marL="0" marR="0" lvl="0" indent="0" algn="ctr" defTabSz="4319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567" b="0" i="0" u="none" strike="noStrike" kern="1200" cap="none" spc="0" normalizeH="0" baseline="0" noProof="0" dirty="0">
              <a:ln>
                <a:noFill/>
              </a:ln>
              <a:solidFill>
                <a:srgbClr val="57565A">
                  <a:tint val="75000"/>
                </a:srgbClr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0" name="Oval 9"/>
          <p:cNvSpPr/>
          <p:nvPr/>
        </p:nvSpPr>
        <p:spPr>
          <a:xfrm>
            <a:off x="339216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6" name="Oval 15"/>
          <p:cNvSpPr/>
          <p:nvPr/>
        </p:nvSpPr>
        <p:spPr>
          <a:xfrm>
            <a:off x="133150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201578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545281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591679" y="3029464"/>
            <a:ext cx="42576" cy="42571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67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5117726" y="3019152"/>
            <a:ext cx="30297" cy="65106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5305347" y="3017768"/>
            <a:ext cx="67184" cy="64490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5508638" y="3023626"/>
            <a:ext cx="72732" cy="59416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57595" tIns="28797" rIns="57595" bIns="28797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512" b="0" i="0" u="none" strike="noStrike" kern="1200" cap="none" spc="0" normalizeH="0" baseline="0" noProof="0">
              <a:ln>
                <a:noFill/>
              </a:ln>
              <a:solidFill>
                <a:srgbClr val="57565A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5260237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5054172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5466303" y="2972038"/>
            <a:ext cx="157402" cy="157422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50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5035235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5240258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5449973" y="2954970"/>
            <a:ext cx="190062" cy="190085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532427" y="2957134"/>
            <a:ext cx="190062" cy="190085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18080" y="2953461"/>
            <a:ext cx="190062" cy="190085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7593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34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Open Sans Ligh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97252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12" r:id="rId1"/>
    <p:sldLayoutId id="2147484313" r:id="rId2"/>
    <p:sldLayoutId id="2147484314" r:id="rId3"/>
    <p:sldLayoutId id="2147484315" r:id="rId4"/>
    <p:sldLayoutId id="2147484316" r:id="rId5"/>
    <p:sldLayoutId id="2147484317" r:id="rId6"/>
    <p:sldLayoutId id="2147484318" r:id="rId7"/>
    <p:sldLayoutId id="2147484319" r:id="rId8"/>
    <p:sldLayoutId id="2147484320" r:id="rId9"/>
    <p:sldLayoutId id="2147484321" r:id="rId10"/>
    <p:sldLayoutId id="2147484322" r:id="rId11"/>
    <p:sldLayoutId id="2147484323" r:id="rId12"/>
    <p:sldLayoutId id="2147484324" r:id="rId13"/>
    <p:sldLayoutId id="2147484325" r:id="rId14"/>
    <p:sldLayoutId id="2147484326" r:id="rId15"/>
    <p:sldLayoutId id="2147484327" r:id="rId16"/>
    <p:sldLayoutId id="2147484328" r:id="rId17"/>
    <p:sldLayoutId id="2147484329" r:id="rId18"/>
    <p:sldLayoutId id="2147484330" r:id="rId19"/>
    <p:sldLayoutId id="2147484331" r:id="rId20"/>
    <p:sldLayoutId id="2147484332" r:id="rId21"/>
    <p:sldLayoutId id="2147484333" r:id="rId22"/>
    <p:sldLayoutId id="2147484334" r:id="rId23"/>
    <p:sldLayoutId id="2147484335" r:id="rId24"/>
    <p:sldLayoutId id="2147484336" r:id="rId25"/>
    <p:sldLayoutId id="2147484337" r:id="rId26"/>
    <p:sldLayoutId id="2147484338" r:id="rId27"/>
    <p:sldLayoutId id="2147484339" r:id="rId28"/>
    <p:sldLayoutId id="2147484340" r:id="rId29"/>
    <p:sldLayoutId id="2147484341" r:id="rId30"/>
    <p:sldLayoutId id="2147484342" r:id="rId31"/>
    <p:sldLayoutId id="2147484343" r:id="rId32"/>
    <p:sldLayoutId id="2147484344" r:id="rId33"/>
    <p:sldLayoutId id="2147484345" r:id="rId34"/>
    <p:sldLayoutId id="2147484346" r:id="rId35"/>
    <p:sldLayoutId id="2147484347" r:id="rId36"/>
    <p:sldLayoutId id="2147484348" r:id="rId37"/>
    <p:sldLayoutId id="2147484349" r:id="rId38"/>
    <p:sldLayoutId id="2147484350" r:id="rId39"/>
    <p:sldLayoutId id="2147484351" r:id="rId40"/>
    <p:sldLayoutId id="2147484352" r:id="rId41"/>
    <p:sldLayoutId id="2147484353" r:id="rId42"/>
    <p:sldLayoutId id="2147484354" r:id="rId43"/>
    <p:sldLayoutId id="2147484355" r:id="rId44"/>
    <p:sldLayoutId id="2147484356" r:id="rId45"/>
    <p:sldLayoutId id="2147484357" r:id="rId46"/>
    <p:sldLayoutId id="2147484358" r:id="rId47"/>
    <p:sldLayoutId id="2147484359" r:id="rId48"/>
    <p:sldLayoutId id="2147484360" r:id="rId49"/>
    <p:sldLayoutId id="2147484361" r:id="rId50"/>
    <p:sldLayoutId id="2147484362" r:id="rId51"/>
    <p:sldLayoutId id="2147484363" r:id="rId52"/>
    <p:sldLayoutId id="2147484364" r:id="rId53"/>
    <p:sldLayoutId id="2147484365" r:id="rId54"/>
    <p:sldLayoutId id="2147484366" r:id="rId55"/>
    <p:sldLayoutId id="2147484367" r:id="rId56"/>
    <p:sldLayoutId id="2147484368" r:id="rId57"/>
    <p:sldLayoutId id="2147484369" r:id="rId58"/>
  </p:sldLayoutIdLst>
  <p:timing>
    <p:tnLst>
      <p:par>
        <p:cTn id="1" dur="indefinite" restart="never" nodeType="tmRoot"/>
      </p:par>
    </p:tnLst>
  </p:timing>
  <p:txStyles>
    <p:titleStyle>
      <a:lvl1pPr algn="ctr" defTabSz="575936" rtl="0" eaLnBrk="1" latinLnBrk="0" hangingPunct="1">
        <a:lnSpc>
          <a:spcPct val="86000"/>
        </a:lnSpc>
        <a:spcBef>
          <a:spcPct val="0"/>
        </a:spcBef>
        <a:buNone/>
        <a:defRPr sz="1323" kern="800" spc="-25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07988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945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16976" indent="-108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2pPr>
      <a:lvl3pPr marL="324964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756" kern="800">
          <a:solidFill>
            <a:schemeClr val="tx1"/>
          </a:solidFill>
          <a:latin typeface="+mn-lt"/>
          <a:ea typeface="+mn-ea"/>
          <a:cs typeface="+mn-cs"/>
        </a:defRPr>
      </a:lvl3pPr>
      <a:lvl4pPr marL="432952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756" kern="800">
          <a:solidFill>
            <a:schemeClr val="tx1"/>
          </a:solidFill>
          <a:latin typeface="+mn-lt"/>
          <a:ea typeface="+mn-ea"/>
          <a:cs typeface="+mn-cs"/>
        </a:defRPr>
      </a:lvl4pPr>
      <a:lvl5pPr marL="540940" indent="-107988" algn="l" defTabSz="57593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756" kern="800">
          <a:solidFill>
            <a:schemeClr val="tx1"/>
          </a:solidFill>
          <a:latin typeface="+mn-lt"/>
          <a:ea typeface="+mn-ea"/>
          <a:cs typeface="+mn-cs"/>
        </a:defRPr>
      </a:lvl5pPr>
      <a:lvl6pPr marL="1583823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6pPr>
      <a:lvl7pPr marL="1871791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7pPr>
      <a:lvl8pPr marL="2159759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8pPr>
      <a:lvl9pPr marL="2447726" indent="-143984" algn="l" defTabSz="575936" rtl="0" eaLnBrk="1" latinLnBrk="0" hangingPunct="1">
        <a:spcBef>
          <a:spcPct val="20000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1pPr>
      <a:lvl2pPr marL="287968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2pPr>
      <a:lvl3pPr marL="575936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3pPr>
      <a:lvl4pPr marL="86390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4pPr>
      <a:lvl5pPr marL="1151871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5pPr>
      <a:lvl6pPr marL="1439839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6pPr>
      <a:lvl7pPr marL="1727807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7pPr>
      <a:lvl8pPr marL="2015775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8pPr>
      <a:lvl9pPr marL="2303743" algn="l" defTabSz="575936" rtl="0" eaLnBrk="1" latinLnBrk="0" hangingPunct="1">
        <a:defRPr sz="113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5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5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5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5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5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5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5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5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5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33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80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5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8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1533"/>
            <a:ext cx="5753742" cy="101958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42866" y="112865"/>
            <a:ext cx="3054716" cy="753391"/>
          </a:xfrm>
          <a:prstGeom prst="rect">
            <a:avLst/>
          </a:prstGeom>
        </p:spPr>
        <p:txBody>
          <a:bodyPr vert="horz" wrap="square" lIns="0" tIns="14585" rIns="0" bIns="0" rtlCol="0">
            <a:spAutoFit/>
          </a:bodyPr>
          <a:lstStyle/>
          <a:p>
            <a:pPr marL="12683">
              <a:lnSpc>
                <a:spcPct val="100000"/>
              </a:lnSpc>
              <a:spcBef>
                <a:spcPts val="114"/>
              </a:spcBef>
            </a:pP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KIMYO </a:t>
            </a:r>
            <a:endParaRPr sz="4800" dirty="0">
              <a:latin typeface="Arial Black" pitchFamily="34" charset="0"/>
              <a:cs typeface="Times New Roman" pitchFamily="18" charset="0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287437" y="1188878"/>
            <a:ext cx="343791" cy="863169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87437" y="2102749"/>
            <a:ext cx="343791" cy="80572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27"/>
          <p:cNvGrpSpPr/>
          <p:nvPr/>
        </p:nvGrpSpPr>
        <p:grpSpPr>
          <a:xfrm>
            <a:off x="4535909" y="228549"/>
            <a:ext cx="1008112" cy="507693"/>
            <a:chOff x="4686759" y="212868"/>
            <a:chExt cx="634365" cy="634365"/>
          </a:xfrm>
        </p:grpSpPr>
        <p:sp>
          <p:nvSpPr>
            <p:cNvPr id="28" name="object 28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object 30"/>
          <p:cNvSpPr txBox="1"/>
          <p:nvPr/>
        </p:nvSpPr>
        <p:spPr>
          <a:xfrm>
            <a:off x="4592854" y="264629"/>
            <a:ext cx="898855" cy="385341"/>
          </a:xfrm>
          <a:prstGeom prst="rect">
            <a:avLst/>
          </a:prstGeom>
        </p:spPr>
        <p:txBody>
          <a:bodyPr vert="horz" wrap="square" lIns="0" tIns="15854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en-US" sz="2400" dirty="0" smtClean="0">
                <a:solidFill>
                  <a:schemeClr val="bg1"/>
                </a:solidFill>
                <a:latin typeface="Arial"/>
                <a:cs typeface="Arial"/>
              </a:rPr>
              <a:t> 9-sinf</a:t>
            </a:r>
            <a:endParaRPr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9" name="object 4"/>
          <p:cNvSpPr txBox="1"/>
          <p:nvPr/>
        </p:nvSpPr>
        <p:spPr>
          <a:xfrm>
            <a:off x="723738" y="1206045"/>
            <a:ext cx="4964299" cy="444975"/>
          </a:xfrm>
          <a:prstGeom prst="rect">
            <a:avLst/>
          </a:prstGeom>
        </p:spPr>
        <p:txBody>
          <a:bodyPr vert="horz" wrap="square" lIns="0" tIns="13952" rIns="0" bIns="0" rtlCol="0">
            <a:spAutoFit/>
          </a:bodyPr>
          <a:lstStyle/>
          <a:p>
            <a:pPr marL="12680" algn="ctr">
              <a:spcAft>
                <a:spcPts val="1200"/>
              </a:spcAft>
            </a:pPr>
            <a:r>
              <a:rPr lang="en-US" sz="2400" b="1" spc="5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2400" b="1" spc="5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Masalalar</a:t>
            </a:r>
            <a:r>
              <a:rPr lang="en-US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sz="2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2" descr="http://photos1.blogger.com/blogger/4729/1751/1600/111%20ch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6347" y="2060605"/>
            <a:ext cx="1402787" cy="10520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5" descr="http://www.province.ru/yaroslavl/media/k2/items/cache/dd34e32172fe0202ef287e574244e1d2_XL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69" y="1980084"/>
            <a:ext cx="1541291" cy="1074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11342" y="1857687"/>
            <a:ext cx="1389090" cy="1224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2569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9645" y="72295"/>
            <a:ext cx="1493181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5-masala</a:t>
            </a:r>
            <a:endParaRPr lang="ru-RU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544616" cy="10802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Kaliy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gidroksid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eritmasi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orqali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2 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tok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soat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davomoda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o‘tkazildi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Katodda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ajralgan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vodorod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hajmini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toping.</a:t>
            </a:r>
            <a:endParaRPr lang="ru-RU" sz="2000" b="1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175" y="1764060"/>
            <a:ext cx="1512168" cy="1224136"/>
          </a:xfrm>
          <a:prstGeom prst="rect">
            <a:avLst/>
          </a:prstGeom>
        </p:spPr>
      </p:pic>
      <p:pic>
        <p:nvPicPr>
          <p:cNvPr id="5" name="Рисунок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68" y="1692228"/>
            <a:ext cx="3122993" cy="136650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17711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/>
              <p:cNvSpPr/>
              <p:nvPr/>
            </p:nvSpPr>
            <p:spPr>
              <a:xfrm>
                <a:off x="143421" y="496574"/>
                <a:ext cx="5400600" cy="256153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lnSpc>
                    <a:spcPct val="107000"/>
                  </a:lnSpc>
                  <a:spcAft>
                    <a:spcPts val="800"/>
                  </a:spcAft>
                </a:pPr>
                <a:endParaRPr lang="ru-RU" sz="1050" dirty="0" smtClean="0">
                  <a:solidFill>
                    <a:prstClr val="black"/>
                  </a:solidFill>
                  <a:latin typeface="Calibri"/>
                  <a:ea typeface="Calibri"/>
                  <a:cs typeface="Arial"/>
                </a:endParaRPr>
              </a:p>
              <a:p>
                <a:pPr marL="342900" lvl="0" indent="-342900">
                  <a:lnSpc>
                    <a:spcPct val="107000"/>
                  </a:lnSpc>
                  <a:buFont typeface="+mj-lt"/>
                  <a:buAutoNum type="arabicParenR"/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Ishqor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eritmasining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elektroliz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tenglamasi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tuzladi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:</a:t>
                </a:r>
                <a:endParaRPr lang="ru-RU" sz="11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marL="457200" lvl="0">
                  <a:lnSpc>
                    <a:spcPct val="107000"/>
                  </a:lnSpc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KOH+2H</a:t>
                </a:r>
                <a:r>
                  <a:rPr lang="en-US" sz="1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O→2H</a:t>
                </a:r>
                <a:r>
                  <a:rPr lang="en-US" sz="1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+O</a:t>
                </a:r>
                <a:r>
                  <a:rPr lang="en-US" sz="1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+KOH.</a:t>
                </a:r>
                <a:endParaRPr lang="ru-RU" sz="11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lvl="0">
                  <a:lnSpc>
                    <a:spcPct val="107000"/>
                  </a:lnSpc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2)   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Elektrolizga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uchragan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modda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suv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hisoblanganligi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uchun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Faradey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formulasi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bo‘yicha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suvning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massasi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topiladi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.</a:t>
                </a:r>
                <a:endParaRPr lang="ru-RU" sz="11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marL="457200" lvl="0">
                  <a:lnSpc>
                    <a:spcPct val="107000"/>
                  </a:lnSpc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m=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fPr>
                      <m:num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𝑬𝑰𝒕</m:t>
                        </m:r>
                      </m:num>
                      <m:den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𝟐𝟔</m:t>
                        </m:r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,</m:t>
                        </m:r>
                        <m:r>
                          <a:rPr lang="en-US" sz="1400" b="1" i="1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  <a:cs typeface="Arial"/>
                          </a:rPr>
                        </m:ctrlPr>
                      </m:fPr>
                      <m:num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𝟗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∗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𝟏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,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𝟐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∗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𝟑</m:t>
                        </m:r>
                      </m:num>
                      <m:den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𝟐𝟔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,</m:t>
                        </m:r>
                        <m:r>
                          <a:rPr lang="en-US" sz="1100" b="1" i="1" dirty="0" smtClean="0">
                            <a:solidFill>
                              <a:srgbClr val="000000"/>
                            </a:solidFill>
                            <a:latin typeface="Cambria Math"/>
                            <a:cs typeface="Arial"/>
                          </a:rPr>
                          <m:t>𝟖</m:t>
                        </m:r>
                      </m:den>
                    </m:f>
                  </m:oMath>
                </a14:m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=1,12gr </a:t>
                </a:r>
                <a:r>
                  <a:rPr lang="en-US" sz="11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suv</a:t>
                </a:r>
                <a:endParaRPr lang="en-US" sz="11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lvl="0">
                  <a:lnSpc>
                    <a:spcPct val="107000"/>
                  </a:lnSpc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3)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Parchalangan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suv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molekulasidan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ajrajgan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vodorod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hajmi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r>
                  <a:rPr lang="en-US" sz="14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topiladi</a:t>
                </a: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:</a:t>
                </a:r>
                <a:endParaRPr lang="ru-RU" sz="11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marL="457200" lvl="0">
                  <a:lnSpc>
                    <a:spcPct val="107000"/>
                  </a:lnSpc>
                </a:pPr>
                <a:r>
                  <a:rPr lang="en-US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36-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--------44,8</a:t>
                </a:r>
                <a:endParaRPr lang="ru-RU" sz="11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 marL="457200" lvl="0">
                  <a:lnSpc>
                    <a:spcPct val="107000"/>
                  </a:lnSpc>
                  <a:spcAft>
                    <a:spcPts val="800"/>
                  </a:spcAft>
                </a:pP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1,2--------x.              x=1,5 l H</a:t>
                </a:r>
                <a:r>
                  <a:rPr lang="en-US" sz="1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.   </a:t>
                </a:r>
                <a:r>
                  <a:rPr lang="en-US" sz="14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Javob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: 1,5 l H</a:t>
                </a:r>
                <a:r>
                  <a:rPr lang="en-US" sz="1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4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.</a:t>
                </a:r>
                <a:endParaRPr lang="ru-RU" sz="11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mc:Choice>
        <mc:Fallback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3421" y="496574"/>
                <a:ext cx="5400600" cy="2561535"/>
              </a:xfrm>
              <a:prstGeom prst="rect">
                <a:avLst/>
              </a:prstGeom>
              <a:blipFill>
                <a:blip r:embed="rId2"/>
                <a:stretch>
                  <a:fillRect l="-339" b="-95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Прямоугольник 2"/>
          <p:cNvSpPr/>
          <p:nvPr/>
        </p:nvSpPr>
        <p:spPr>
          <a:xfrm>
            <a:off x="2015629" y="107877"/>
            <a:ext cx="1603567" cy="3737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Yechimi</a:t>
            </a:r>
            <a:r>
              <a:rPr lang="en-US" sz="1800" b="1" dirty="0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:</a:t>
            </a:r>
            <a:endParaRPr lang="ru-RU" sz="1400" b="1" dirty="0">
              <a:solidFill>
                <a:schemeClr val="bg1"/>
              </a:solidFill>
              <a:latin typeface="Calibri"/>
              <a:ea typeface="Calibri"/>
              <a:cs typeface="Arial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7917" y="2340124"/>
            <a:ext cx="1050801" cy="7466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799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37" y="539924"/>
            <a:ext cx="5184576" cy="26279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   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Olimlar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hayvonot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dunyosiga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oid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qiziq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faktni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aniqlashgan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sharining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tropic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mintaqasidagi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cho‘llarda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savannalarda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yashovchi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o‘txo‘r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hayvonlar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Afrika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ekvatorial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o‘rmonlarida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yashaydigan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o‘txo‘rlardan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ancha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katta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yirikroq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bo‘lar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Begemot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fil,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jirafa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kiyiklar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Savannadagi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jirafadan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kuni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yomg‘irlar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yog‘adigan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ekvatorial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o‘rmonlardagi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jirafaning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gavdasi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kichikroq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bo‘lishiga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sabab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bor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Qizig‘i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shundaki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yomg‘ir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ko‘p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yog‘adigan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hududda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barglar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yemish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doimo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yetarli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Shunday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bo‘lsa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-da 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yerda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yashaydigan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hayvonlarning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gavdasi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kichik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Nima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uchun</a:t>
            </a:r>
            <a:r>
              <a:rPr lang="en-US" sz="14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?</a:t>
            </a:r>
            <a:endParaRPr lang="ru-RU" sz="1100" dirty="0">
              <a:solidFill>
                <a:srgbClr val="00000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27597" y="107876"/>
            <a:ext cx="2255320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Savol</a:t>
            </a:r>
            <a:endParaRPr lang="ru-RU" sz="24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02773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799764"/>
            <a:ext cx="5472608" cy="13963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Olimlarning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bir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necha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yillik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kuzatishlari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shuni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ko‘rsatadiki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yomg‘ir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suvlari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yerdagi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kerakli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tuzlarni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yuvib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, (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kaliy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natriy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kalsiy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)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temir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va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alyuminiy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elementlari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kamayishiga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sabab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bo‘lar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ekan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 Shu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sababli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suyak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yaxshi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rivojlanmaydi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</a:t>
            </a:r>
            <a:endParaRPr lang="ru-RU" sz="1200" dirty="0">
              <a:solidFill>
                <a:srgbClr val="000000"/>
              </a:solidFill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129320" y="35868"/>
            <a:ext cx="154249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Javob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5201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4" y="576688"/>
            <a:ext cx="5544616" cy="2166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07000"/>
              </a:lnSpc>
              <a:spcAft>
                <a:spcPts val="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Qadimgi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Zarafshon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vohasida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yashagan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ota-bobolarimiz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bir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g‘aroyib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shug‘ullanishgan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indent="266700" algn="just">
              <a:lnSpc>
                <a:spcPct val="107000"/>
              </a:lnSpc>
              <a:spcAft>
                <a:spcPts val="0"/>
              </a:spcAft>
            </a:pP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Erta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bahorda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tushayotgan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suvlarga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katta-katta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qo‘y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po‘stinlarini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tashlab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qo‘yishib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ma’lum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muddat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turgach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po‘stinlarni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suvdan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olishib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quritib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so‘ng</a:t>
            </a:r>
            <a:r>
              <a:rPr lang="en-US" sz="180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yoqishgan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0"/>
              </a:spcAft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ularga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qanday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samara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bergan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?</a:t>
            </a:r>
            <a:endParaRPr lang="ru-RU" sz="180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11573" y="0"/>
            <a:ext cx="2111304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Savol</a:t>
            </a:r>
            <a:endParaRPr lang="ru-RU" sz="24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6910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37" y="651036"/>
            <a:ext cx="5184576" cy="14989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Biron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narsani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tutib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olish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uchun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po‘stinni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suvga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tashlab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qo‘yiladi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bu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aniq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Quritib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yoqib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yuborilsa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,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tog‘dan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suv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bilan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oqib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tushgan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oltin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zarralari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aniq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ko‘rina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boshlaydi</a:t>
            </a: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</a:t>
            </a:r>
          </a:p>
          <a:p>
            <a:pPr marL="457200" lvl="0"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Bu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oltinni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toppish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jarayoni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6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edi</a:t>
            </a:r>
            <a:r>
              <a:rPr lang="en-US" sz="16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</a:t>
            </a:r>
            <a:endParaRPr lang="ru-RU" sz="1200" dirty="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303661" y="35868"/>
            <a:ext cx="14361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Javob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1660289"/>
            <a:ext cx="1224136" cy="1286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32196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858499"/>
            <a:ext cx="3456384" cy="14096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Negadir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g‘ozlarning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aynan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o‘ng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qanotlari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XX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asrgacha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juda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qadrlangan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n-US" sz="20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Buning</a:t>
            </a:r>
            <a:r>
              <a:rPr lang="en-US" sz="2000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boisi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nimada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?</a:t>
            </a:r>
            <a:endParaRPr lang="ru-RU" sz="1600" dirty="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511573" y="72295"/>
            <a:ext cx="2664296" cy="46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Savol</a:t>
            </a:r>
            <a:endParaRPr lang="ru-RU" sz="24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9805" y="611932"/>
            <a:ext cx="2036046" cy="25202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003805" y="2941036"/>
            <a:ext cx="632046" cy="191175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66502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08421" y="924931"/>
            <a:ext cx="4032448" cy="1559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Temir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pero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XIX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asrning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ikkinchi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yarmidan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keyin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paydo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bo‘lgan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Ungacha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g‘ozlarning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patidan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foydalanilgan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Aynan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o‘ng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qanot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pati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qo‘lda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yaxshi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/>
                <a:ea typeface="Calibri"/>
                <a:cs typeface="Arial"/>
              </a:rPr>
              <a:t>turgan</a:t>
            </a:r>
            <a:r>
              <a:rPr lang="en-US" sz="1800" b="1" dirty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01328" y="107877"/>
            <a:ext cx="132646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  <a:latin typeface="Arial"/>
                <a:ea typeface="Calibri"/>
                <a:cs typeface="Arial"/>
              </a:rPr>
              <a:t>Javob</a:t>
            </a:r>
            <a:endParaRPr lang="ru-RU" sz="1800" b="1" dirty="0">
              <a:solidFill>
                <a:schemeClr val="bg1"/>
              </a:solidFill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63901" y="755948"/>
            <a:ext cx="1188132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596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683802"/>
            <a:ext cx="5400600" cy="14754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Ibtidoiy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tuzum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davrida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insonda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u 18 ta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XVII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asrga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kelib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25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ko‘paydi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XIX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asrda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/>
            </a:r>
            <a:b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</a:b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47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taga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yetdi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XX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asr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boshida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54 ta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,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asr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oxirida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97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Bu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raqamlar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nimani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bildiradi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?</a:t>
            </a:r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457200">
              <a:lnSpc>
                <a:spcPct val="107000"/>
              </a:lnSpc>
              <a:spcAft>
                <a:spcPts val="800"/>
              </a:spcAft>
            </a:pPr>
            <a:endParaRPr lang="ru-RU" sz="1050" dirty="0">
              <a:effectLst/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655589" y="107876"/>
            <a:ext cx="1967288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err="1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Savol</a:t>
            </a:r>
            <a:endParaRPr lang="ru-RU" sz="24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7027" y="1980084"/>
            <a:ext cx="2037403" cy="936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4781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1413" y="569542"/>
            <a:ext cx="5472608" cy="6850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>
              <a:lnSpc>
                <a:spcPct val="107000"/>
              </a:lnSpc>
              <a:spcAft>
                <a:spcPts val="800"/>
              </a:spcAft>
            </a:pP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Inson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tana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a’zosida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kimyoviy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elementlarning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shunchasi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 </a:t>
            </a:r>
            <a:r>
              <a:rPr lang="en-US" sz="1800" b="1" dirty="0" err="1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mavjud</a:t>
            </a:r>
            <a:r>
              <a:rPr lang="en-US" sz="1800" b="1" dirty="0" smtClean="0">
                <a:solidFill>
                  <a:srgbClr val="000000"/>
                </a:solidFill>
                <a:latin typeface="Arial"/>
                <a:ea typeface="Calibri"/>
                <a:cs typeface="Arial"/>
              </a:rPr>
              <a:t>.</a:t>
            </a:r>
            <a:endParaRPr lang="ru-RU" sz="1400" b="1" dirty="0">
              <a:solidFill>
                <a:srgbClr val="000000"/>
              </a:solidFill>
              <a:latin typeface="Calibri"/>
              <a:ea typeface="Calibri"/>
              <a:cs typeface="Arial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71613" y="35868"/>
            <a:ext cx="1956615" cy="461665"/>
          </a:xfrm>
          <a:prstGeom prst="rect">
            <a:avLst/>
          </a:prstGeom>
        </p:spPr>
        <p:txBody>
          <a:bodyPr wrap="square" anchor="ctr">
            <a:spAutoFit/>
          </a:bodyPr>
          <a:lstStyle/>
          <a:p>
            <a:pPr lvl="0" algn="ctr"/>
            <a:r>
              <a:rPr lang="en-US" sz="2400" b="1" dirty="0" err="1">
                <a:solidFill>
                  <a:prstClr val="white"/>
                </a:solidFill>
                <a:latin typeface="Arial"/>
                <a:ea typeface="Calibri"/>
                <a:cs typeface="Arial"/>
              </a:rPr>
              <a:t>Javob</a:t>
            </a:r>
            <a:r>
              <a:rPr lang="en-US" sz="2400" b="1" dirty="0">
                <a:solidFill>
                  <a:prstClr val="white"/>
                </a:solidFill>
                <a:latin typeface="Arial"/>
                <a:ea typeface="Calibri"/>
                <a:cs typeface="Arial"/>
              </a:rPr>
              <a:t>:</a:t>
            </a:r>
            <a:endParaRPr lang="ru-RU" sz="1800" b="1" dirty="0">
              <a:solidFill>
                <a:prstClr val="white"/>
              </a:solidFill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501" y="1332012"/>
            <a:ext cx="2664296" cy="1398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43253" y="827956"/>
            <a:ext cx="1168540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0668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25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250" fill="hold"/>
                                        <p:tgtEl>
                                          <p:spTgt spid="153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</a:t>
            </a:r>
            <a:r>
              <a:rPr lang="en-US" dirty="0" smtClean="0"/>
              <a:t>-masala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143421" y="606967"/>
            <a:ext cx="5472608" cy="2437590"/>
          </a:xfrm>
        </p:spPr>
        <p:txBody>
          <a:bodyPr/>
          <a:lstStyle/>
          <a:p>
            <a:pPr marL="0" indent="17938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5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Cu, Fe, Al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Zn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metallari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aralashmasiga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o‘yuvchi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ishqor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qo‘shilganda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11,2 </a:t>
            </a:r>
            <a:r>
              <a:rPr lang="en-US" sz="165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litr</a:t>
            </a:r>
            <a:r>
              <a:rPr lang="en-US" sz="165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(n.sh.)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ajralib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chiqdi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Boshlang‘ich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aralashma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konsentrlangan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nitrat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kislota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bilan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ta’sirlashtirilganda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13,44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litr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(n.sh.)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gaz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ajralib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chiqdi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0" indent="17938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Aralashmada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rux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alyuminiyning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mol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nisbati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1:1.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Boshlang‘ich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aralashmada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temirning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massasi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Cu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massasidan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5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grammga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ko‘p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endParaRPr lang="en-US" sz="1650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179388" algn="just">
              <a:lnSpc>
                <a:spcPct val="115000"/>
              </a:lnSpc>
              <a:spcAft>
                <a:spcPts val="0"/>
              </a:spcAft>
              <a:buNone/>
            </a:pPr>
            <a:r>
              <a:rPr lang="en-US" sz="165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Misni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1650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massasini</a:t>
            </a:r>
            <a:r>
              <a:rPr lang="en-US" sz="1650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(g) toping</a:t>
            </a:r>
            <a:r>
              <a:rPr lang="en-US" sz="1650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  <a:endParaRPr lang="ru-RU" sz="1650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99114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617438"/>
            <a:ext cx="5328592" cy="1047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15000"/>
              </a:lnSpc>
            </a:pP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21,6 g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metali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suyultirilgan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nitrat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kislota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eritmasi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bilan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ta’sirlashganda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,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qanday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hajm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(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n.sh.l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azot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(II)-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oksidi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hosil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bo‘ladi</a:t>
            </a:r>
            <a:r>
              <a:rPr lang="en-US" sz="18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151533" y="107876"/>
            <a:ext cx="3096344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</a:t>
            </a:r>
            <a:r>
              <a:rPr lang="en-US" sz="2400" b="1" dirty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6</a:t>
            </a: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-masala</a:t>
            </a:r>
            <a:endParaRPr lang="ru-RU" sz="24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605" y="1818307"/>
            <a:ext cx="1996164" cy="9013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90763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/>
              <p:cNvSpPr txBox="1"/>
              <p:nvPr/>
            </p:nvSpPr>
            <p:spPr>
              <a:xfrm>
                <a:off x="215429" y="539923"/>
                <a:ext cx="5472608" cy="268419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04800">
                  <a:spcAft>
                    <a:spcPts val="0"/>
                  </a:spcAft>
                </a:pPr>
                <a:r>
                  <a:rPr lang="en-US" sz="18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21,6 g</a:t>
                </a:r>
                <a:r>
                  <a:rPr lang="ru-RU" sz="18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                                                Х</a:t>
                </a:r>
                <a:endParaRPr lang="ru-RU" sz="2400" b="1" dirty="0" smtClean="0">
                  <a:solidFill>
                    <a:srgbClr val="000000"/>
                  </a:solidFill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 marL="304800">
                  <a:spcAft>
                    <a:spcPts val="0"/>
                  </a:spcAft>
                </a:pPr>
                <a:r>
                  <a:rPr lang="en-US" sz="2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Al 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+ 4HNO</a:t>
                </a:r>
                <a:r>
                  <a:rPr lang="en-US" sz="2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3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= Al(NO</a:t>
                </a:r>
                <a:r>
                  <a:rPr lang="en-US" sz="2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3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)</a:t>
                </a:r>
                <a:r>
                  <a:rPr lang="en-US" sz="2400" b="1" baseline="-250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3</a:t>
                </a:r>
                <a:r>
                  <a:rPr lang="en-US" sz="20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+ NO + </a:t>
                </a:r>
                <a:r>
                  <a:rPr lang="en-US" sz="2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2H</a:t>
                </a:r>
                <a:r>
                  <a:rPr lang="en-US" sz="1600" b="1" baseline="-25000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2</a:t>
                </a:r>
                <a:r>
                  <a:rPr lang="en-US" sz="2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O</a:t>
                </a:r>
                <a:endParaRPr lang="ru-RU" sz="14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ts val="940"/>
                  </a:lnSpc>
                  <a:spcAft>
                    <a:spcPts val="0"/>
                  </a:spcAft>
                </a:pPr>
                <a:r>
                  <a:rPr lang="en-US" sz="1200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 </a:t>
                </a:r>
                <a:r>
                  <a:rPr lang="ru-RU" sz="14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      27                                                                              22,4</a:t>
                </a:r>
                <a:endParaRPr lang="ru-RU" sz="14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r>
                  <a:rPr lang="en-US" sz="20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</a:p>
              <a:p>
                <a:pPr algn="just">
                  <a:spcAft>
                    <a:spcPts val="0"/>
                  </a:spcAft>
                </a:pPr>
                <a:r>
                  <a:rPr lang="en-US" sz="1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i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proporsiya</a:t>
                </a:r>
                <a:r>
                  <a:rPr lang="en-US" sz="1800" b="1" i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i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tuzib</a:t>
                </a:r>
                <a:r>
                  <a:rPr lang="en-US" sz="1800" b="1" i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i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hosil</a:t>
                </a:r>
                <a:r>
                  <a:rPr lang="en-US" sz="1800" b="1" i="1" dirty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i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bo‘lgan</a:t>
                </a:r>
                <a:r>
                  <a:rPr lang="en-US" sz="1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i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NO</a:t>
                </a:r>
                <a:r>
                  <a:rPr lang="en-US" sz="1800" b="1" i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i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</a:t>
                </a:r>
                <a:r>
                  <a:rPr lang="en-US" sz="1800" b="1" i="1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ajmini</a:t>
                </a:r>
                <a:r>
                  <a:rPr lang="en-US" sz="1800" b="1" i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 </a:t>
                </a:r>
                <a:r>
                  <a:rPr lang="en-US" sz="1800" b="1" i="1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topamiz</a:t>
                </a: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</a:t>
                </a:r>
                <a:endParaRPr lang="ru-RU" sz="1400" b="1" dirty="0">
                  <a:solidFill>
                    <a:srgbClr val="000000"/>
                  </a:solidFill>
                  <a:effectLst/>
                  <a:latin typeface="Arial" panose="020B0604020202020204" pitchFamily="34" charset="0"/>
                  <a:ea typeface="Times New Roman"/>
                  <a:cs typeface="Arial" panose="020B0604020202020204" pitchFamily="34" charset="0"/>
                </a:endParaRPr>
              </a:p>
              <a:p>
                <a:pPr algn="just">
                  <a:spcAft>
                    <a:spcPts val="0"/>
                  </a:spcAft>
                  <a:tabLst>
                    <a:tab pos="449580" algn="l"/>
                    <a:tab pos="899160" algn="l"/>
                    <a:tab pos="1348740" algn="l"/>
                    <a:tab pos="1798320" algn="l"/>
                    <a:tab pos="2247900" algn="l"/>
                    <a:tab pos="3149600" algn="ctr"/>
                  </a:tabLst>
                </a:pP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		   	</a:t>
                </a:r>
                <a:r>
                  <a:rPr lang="en-US" sz="1800" b="1" i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x </a:t>
                </a:r>
                <a:r>
                  <a:rPr lang="en-US" sz="1800" b="1" i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ru-RU" sz="1800" b="1" i="1">
                            <a:solidFill>
                              <a:srgbClr val="000000"/>
                            </a:solidFill>
                            <a:effectLst/>
                            <a:latin typeface="Cambria Math" panose="02040503050406030204" pitchFamily="18" charset="0"/>
                            <a:ea typeface="Times New Roman"/>
                            <a:cs typeface="Times New Roman"/>
                          </a:rPr>
                        </m:ctrlPr>
                      </m:fPr>
                      <m:num>
                        <m:r>
                          <a:rPr lang="en-US" sz="1800" b="1" i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𝟐𝟏</m:t>
                        </m:r>
                        <m:r>
                          <a:rPr lang="en-US" sz="1800" b="1" i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,</m:t>
                        </m:r>
                        <m:r>
                          <a:rPr lang="en-US" sz="1800" b="1" i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𝟔</m:t>
                        </m:r>
                        <m:r>
                          <a:rPr lang="en-US" sz="1800" b="1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Arial"/>
                          </a:rPr>
                          <m:t>∙</m:t>
                        </m:r>
                        <m:r>
                          <a:rPr lang="en-US" sz="18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Arial"/>
                          </a:rPr>
                          <m:t>𝟐𝟐</m:t>
                        </m:r>
                        <m:r>
                          <a:rPr lang="en-US" sz="18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Arial"/>
                          </a:rPr>
                          <m:t>,</m:t>
                        </m:r>
                        <m:r>
                          <a:rPr lang="en-US" sz="1800" b="1" i="1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Arial"/>
                          </a:rPr>
                          <m:t>𝟒</m:t>
                        </m:r>
                      </m:num>
                      <m:den>
                        <m:r>
                          <a:rPr lang="en-US" sz="1800" b="1" i="0" smtClean="0">
                            <a:solidFill>
                              <a:srgbClr val="000000"/>
                            </a:solidFill>
                            <a:effectLst/>
                            <a:latin typeface="Cambria Math"/>
                            <a:ea typeface="Times New Roman"/>
                            <a:cs typeface="Times New Roman"/>
                          </a:rPr>
                          <m:t>𝟐𝟕</m:t>
                        </m:r>
                      </m:den>
                    </m:f>
                  </m:oMath>
                </a14:m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= </a:t>
                </a:r>
                <a:r>
                  <a:rPr lang="en-US" sz="1800" b="1" dirty="0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17,72 L  </a:t>
                </a:r>
                <a:r>
                  <a:rPr lang="en-US" sz="1800" b="1" dirty="0" err="1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hosil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 </a:t>
                </a:r>
                <a:r>
                  <a:rPr lang="en-US" sz="1800" b="1" dirty="0" err="1" smtClean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bo‘ladi</a:t>
                </a:r>
                <a:r>
                  <a:rPr lang="en-US" sz="1800" b="1" dirty="0">
                    <a:solidFill>
                      <a:srgbClr val="000000"/>
                    </a:solidFill>
                    <a:effectLst/>
                    <a:latin typeface="Arial" panose="020B0604020202020204" pitchFamily="34" charset="0"/>
                    <a:ea typeface="Times New Roman"/>
                    <a:cs typeface="Arial" panose="020B0604020202020204" pitchFamily="34" charset="0"/>
                  </a:rPr>
                  <a:t>.	</a:t>
                </a:r>
                <a:r>
                  <a:rPr lang="en-US" sz="1800" b="1" dirty="0">
                    <a:solidFill>
                      <a:srgbClr val="0070C0"/>
                    </a:solidFill>
                    <a:effectLst/>
                    <a:latin typeface="Times New Roman"/>
                    <a:ea typeface="Times New Roman"/>
                    <a:cs typeface="Arial"/>
                  </a:rPr>
                  <a:t>		</a:t>
                </a:r>
                <a:endParaRPr lang="ru-RU" sz="1400" b="1" dirty="0">
                  <a:solidFill>
                    <a:srgbClr val="0070C0"/>
                  </a:solidFill>
                  <a:effectLst/>
                  <a:latin typeface="Calibri"/>
                  <a:ea typeface="Times New Roman"/>
                  <a:cs typeface="Arial"/>
                </a:endParaRPr>
              </a:p>
              <a:p>
                <a:pPr algn="ctr">
                  <a:spcBef>
                    <a:spcPts val="580"/>
                  </a:spcBef>
                  <a:defRPr/>
                </a:pPr>
                <a:r>
                  <a:rPr lang="en-US" sz="1800" b="1" dirty="0">
                    <a:solidFill>
                      <a:srgbClr val="0070C0"/>
                    </a:solidFill>
                  </a:rPr>
                  <a:t> </a:t>
                </a:r>
                <a:endParaRPr lang="ru-RU" sz="2000" b="1" dirty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5429" y="539923"/>
                <a:ext cx="5472608" cy="2684196"/>
              </a:xfrm>
              <a:prstGeom prst="rect">
                <a:avLst/>
              </a:prstGeom>
              <a:blipFill>
                <a:blip r:embed="rId2"/>
                <a:stretch>
                  <a:fillRect l="-891" t="-1364" r="-100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1853" y="2628156"/>
            <a:ext cx="1368152" cy="4012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727597" y="160139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20918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3421" y="683940"/>
            <a:ext cx="540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R="19050" lvl="0" indent="228600" algn="ctr"/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10,4 </a:t>
            </a:r>
            <a:r>
              <a:rPr lang="en-US" sz="24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massali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xrom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olish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uchun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zarur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bo‘lgan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Cr</a:t>
            </a:r>
            <a:r>
              <a:rPr lang="en-US" sz="2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alyuminiynnng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massalarini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hisoblang</a:t>
            </a:r>
            <a:r>
              <a:rPr lang="en-US" sz="2400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43284" y="107876"/>
            <a:ext cx="2116561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7-masala</a:t>
            </a:r>
            <a:endParaRPr lang="ru-RU" sz="2400" b="1" dirty="0">
              <a:solidFill>
                <a:prstClr val="white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845" y="1980084"/>
            <a:ext cx="1497766" cy="9361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56396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3421" y="471075"/>
            <a:ext cx="5616029" cy="253915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R="19050" indent="228600" algn="ctr">
              <a:spcAft>
                <a:spcPts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Cr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+2Al=Al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20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+2Cr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9050" indent="228600" algn="just">
              <a:spcAft>
                <a:spcPts val="0"/>
              </a:spcAft>
            </a:pPr>
            <a:r>
              <a:rPr lang="en-US" sz="20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(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proporsiya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i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usuli</a:t>
            </a:r>
            <a:r>
              <a:rPr lang="en-US" sz="20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)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9050" indent="228600" algn="just">
              <a:spcAft>
                <a:spcPts val="0"/>
              </a:spcAft>
            </a:pPr>
            <a:r>
              <a:rPr lang="en-US" sz="2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Reaksiya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tenglamasiga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ko‘ra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proporsiya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tuzamiz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: 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104:10,4=152: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800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va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endParaRPr lang="en-US" sz="1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9050" algn="ctr">
              <a:spcAft>
                <a:spcPts val="0"/>
              </a:spcAft>
            </a:pP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800" b="1" i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</a:t>
            </a:r>
            <a:r>
              <a:rPr lang="en-US" sz="1800" b="1" dirty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Cr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2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O</a:t>
            </a:r>
            <a:r>
              <a:rPr lang="en-US" sz="16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3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.</a:t>
            </a:r>
            <a:endParaRPr lang="ru-RU" sz="18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marR="19050" indent="228600" algn="ctr">
              <a:spcAft>
                <a:spcPts val="0"/>
              </a:spcAft>
            </a:pP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104:10,4=54:</a:t>
            </a:r>
            <a:r>
              <a:rPr lang="en-US" sz="18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x</a:t>
            </a:r>
            <a:r>
              <a:rPr lang="en-US" sz="18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</a:t>
            </a:r>
          </a:p>
          <a:p>
            <a:pPr marR="19050" indent="228600" algn="ctr">
              <a:spcAft>
                <a:spcPts val="0"/>
              </a:spcAft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                                                 </a:t>
            </a:r>
            <a:r>
              <a:rPr lang="ru-RU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</a:t>
            </a:r>
            <a:r>
              <a:rPr lang="en-US" sz="1600" b="1" i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g</a:t>
            </a: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 Al </a:t>
            </a:r>
            <a:r>
              <a:rPr lang="en-US" sz="16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/>
                <a:cs typeface="Arial" panose="020B0604020202020204" pitchFamily="34" charset="0"/>
              </a:rPr>
              <a:t>kerak</a:t>
            </a:r>
            <a:endParaRPr lang="ru-RU" sz="16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/>
              <a:cs typeface="Arial" panose="020B0604020202020204" pitchFamily="34" charset="0"/>
            </a:endParaRPr>
          </a:p>
          <a:p>
            <a:pPr algn="ctr">
              <a:spcBef>
                <a:spcPts val="580"/>
              </a:spcBef>
              <a:defRPr/>
            </a:pPr>
            <a:r>
              <a:rPr lang="en-US" sz="1600" b="1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25" y="1722545"/>
            <a:ext cx="1095375" cy="371475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757" y="2330748"/>
            <a:ext cx="1009650" cy="371475"/>
          </a:xfrm>
          <a:prstGeom prst="rect">
            <a:avLst/>
          </a:prstGeom>
          <a:noFill/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727597" y="160139"/>
            <a:ext cx="22322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16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3712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511573" y="67806"/>
            <a:ext cx="272997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11932"/>
            <a:ext cx="3527797" cy="24502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Kech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kuzda yerni shudgor qilgach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fermer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bir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 ikki quyonni urmoqchi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ldi.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ishqoriy muhitli yerga superfosfat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gitini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sepib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sug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‘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ordi.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Ammo,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bahorda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 kutgan natijaga erishmadi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Sababini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tushuntiring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Fermer </a:t>
            </a:r>
            <a:r>
              <a:rPr lang="uz-Cyrl-UZ" sz="16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qaerda adashdi</a:t>
            </a:r>
            <a:r>
              <a:rPr lang="uz-Cyrl-UZ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?</a:t>
            </a:r>
            <a:r>
              <a:rPr lang="en-US" sz="16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55789" y="755948"/>
            <a:ext cx="1944216" cy="216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257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613" y="107876"/>
            <a:ext cx="1955013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87863"/>
            <a:ext cx="3888432" cy="26163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9388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Fermer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yeridagi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tuproq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tarkibida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Ca(OH)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ko‘p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miqdorda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mavjud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bo’lgan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Superfosfat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o‘g‘iti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solingach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quyidagi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reaksiya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Ca(H</a:t>
            </a:r>
            <a:r>
              <a:rPr lang="en-US" sz="9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+Ca(OH)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uz-Cyrl-UZ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↓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Ca(PO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+4H</a:t>
            </a:r>
            <a:r>
              <a:rPr lang="en-US" sz="1400" baseline="-250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cho‘kma</a:t>
            </a:r>
            <a:r>
              <a:rPr lang="ru-RU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hosildorlikning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pasayishiga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sabab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bo‘lgan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400" dirty="0" smtClean="0">
              <a:latin typeface="Arial" panose="020B0604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179388" algn="just">
              <a:lnSpc>
                <a:spcPct val="107000"/>
              </a:lnSpc>
              <a:spcAft>
                <a:spcPts val="0"/>
              </a:spcAft>
            </a:pP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Demak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fermer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yeriga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o‘git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solishda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adashgan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US" sz="1400" dirty="0" err="1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Unga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maxsus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soha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vakillari-agrokimyogarlar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bilan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maslahatlashishni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taklif</a:t>
            </a:r>
            <a:r>
              <a:rPr lang="en-US" sz="1400" dirty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1400" dirty="0" err="1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qilamiz</a:t>
            </a:r>
            <a:r>
              <a:rPr lang="en-US" sz="1400" dirty="0" smtClean="0"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1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1853" y="653413"/>
            <a:ext cx="1560827" cy="117107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60321" y="1980084"/>
            <a:ext cx="1532359" cy="1008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097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7437" y="107876"/>
            <a:ext cx="5184576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uz-Cyrl-UZ" sz="2000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Yosh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tomorqachi</a:t>
            </a:r>
            <a:r>
              <a:rPr lang="uz-Cyrl-UZ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”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topshirig‘i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13" y="611933"/>
            <a:ext cx="33123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400" dirty="0" smtClean="0"/>
              <a:t>     </a:t>
            </a:r>
            <a:r>
              <a:rPr lang="en-US" sz="1400" dirty="0" err="1" smtClean="0"/>
              <a:t>Bir</a:t>
            </a:r>
            <a:r>
              <a:rPr lang="en-US" sz="1400" dirty="0" smtClean="0"/>
              <a:t> </a:t>
            </a:r>
            <a:r>
              <a:rPr lang="en-US" sz="1400" dirty="0" err="1"/>
              <a:t>yoshgina</a:t>
            </a:r>
            <a:r>
              <a:rPr lang="en-US" sz="1400" dirty="0"/>
              <a:t> </a:t>
            </a:r>
            <a:r>
              <a:rPr lang="en-US" sz="1400" dirty="0" err="1"/>
              <a:t>yigit</a:t>
            </a:r>
            <a:r>
              <a:rPr lang="en-US" sz="1400" dirty="0"/>
              <a:t> </a:t>
            </a:r>
            <a:r>
              <a:rPr lang="en-US" sz="1400" dirty="0" err="1" smtClean="0"/>
              <a:t>o‘z</a:t>
            </a:r>
            <a:r>
              <a:rPr lang="en-US" sz="1400" dirty="0" smtClean="0"/>
              <a:t> </a:t>
            </a:r>
            <a:r>
              <a:rPr lang="en-US" sz="1400" dirty="0" err="1"/>
              <a:t>tomorqasida</a:t>
            </a:r>
            <a:r>
              <a:rPr lang="en-US" sz="1400" dirty="0"/>
              <a:t> </a:t>
            </a:r>
            <a:r>
              <a:rPr lang="en-US" sz="1400" dirty="0" err="1" smtClean="0"/>
              <a:t>o‘g‘it</a:t>
            </a:r>
            <a:r>
              <a:rPr lang="en-US" sz="1400" dirty="0" smtClean="0"/>
              <a:t> </a:t>
            </a:r>
            <a:r>
              <a:rPr lang="en-US" sz="1400" dirty="0" err="1"/>
              <a:t>solishi</a:t>
            </a:r>
            <a:r>
              <a:rPr lang="en-US" sz="1400" dirty="0"/>
              <a:t> </a:t>
            </a:r>
            <a:r>
              <a:rPr lang="en-US" sz="1400" dirty="0" err="1"/>
              <a:t>zarur</a:t>
            </a:r>
            <a:r>
              <a:rPr lang="en-US" sz="1400" dirty="0"/>
              <a:t> </a:t>
            </a:r>
            <a:r>
              <a:rPr lang="en-US" sz="1400" dirty="0" err="1" smtClean="0"/>
              <a:t>bo‘lib</a:t>
            </a:r>
            <a:r>
              <a:rPr lang="en-US" sz="1400" dirty="0" smtClean="0"/>
              <a:t> </a:t>
            </a:r>
            <a:r>
              <a:rPr lang="en-US" sz="1400" dirty="0" err="1"/>
              <a:t>qoldi</a:t>
            </a:r>
            <a:r>
              <a:rPr lang="en-US" sz="1400" dirty="0" smtClean="0"/>
              <a:t>. </a:t>
            </a:r>
            <a:r>
              <a:rPr lang="en-US" sz="1400" dirty="0" err="1" smtClean="0"/>
              <a:t>Shunda</a:t>
            </a:r>
            <a:r>
              <a:rPr lang="en-US" sz="1400" dirty="0" smtClean="0"/>
              <a:t> </a:t>
            </a:r>
            <a:r>
              <a:rPr lang="en-US" sz="1400" dirty="0" err="1"/>
              <a:t>uyiga</a:t>
            </a:r>
            <a:r>
              <a:rPr lang="en-US" sz="1400" dirty="0"/>
              <a:t> </a:t>
            </a:r>
            <a:r>
              <a:rPr lang="en-US" sz="1400" dirty="0" err="1"/>
              <a:t>anchadan</a:t>
            </a:r>
            <a:r>
              <a:rPr lang="en-US" sz="1400" dirty="0"/>
              <a:t> </a:t>
            </a:r>
            <a:r>
              <a:rPr lang="en-US" sz="1400" dirty="0" err="1"/>
              <a:t>buyon</a:t>
            </a:r>
            <a:r>
              <a:rPr lang="en-US" sz="1400" dirty="0"/>
              <a:t> </a:t>
            </a:r>
            <a:r>
              <a:rPr lang="en-US" sz="1400" dirty="0" err="1"/>
              <a:t>turgan</a:t>
            </a:r>
            <a:r>
              <a:rPr lang="en-US" sz="1400" dirty="0"/>
              <a:t> </a:t>
            </a:r>
            <a:r>
              <a:rPr lang="en-US" sz="1400" dirty="0" err="1" smtClean="0"/>
              <a:t>o‘g‘itdan</a:t>
            </a:r>
            <a:r>
              <a:rPr lang="en-US" sz="1400" dirty="0" smtClean="0"/>
              <a:t> </a:t>
            </a:r>
            <a:r>
              <a:rPr lang="en-US" sz="1400" dirty="0" err="1" smtClean="0"/>
              <a:t>foydalanmoqchi</a:t>
            </a:r>
            <a:r>
              <a:rPr lang="en-US" sz="1400" dirty="0"/>
              <a:t> </a:t>
            </a:r>
            <a:r>
              <a:rPr lang="en-US" sz="1400" dirty="0" err="1" smtClean="0"/>
              <a:t>bo‘ldi</a:t>
            </a:r>
            <a:r>
              <a:rPr lang="en-US" sz="1400" dirty="0" smtClean="0"/>
              <a:t>.</a:t>
            </a:r>
          </a:p>
          <a:p>
            <a:r>
              <a:rPr lang="en-US" sz="1400" dirty="0" smtClean="0"/>
              <a:t>Ammo </a:t>
            </a:r>
            <a:r>
              <a:rPr lang="en-US" sz="1400" dirty="0" err="1" smtClean="0"/>
              <a:t>o‘g‘itli</a:t>
            </a:r>
            <a:r>
              <a:rPr lang="en-US" sz="1400" dirty="0" smtClean="0"/>
              <a:t> </a:t>
            </a:r>
            <a:r>
              <a:rPr lang="en-US" sz="1400" dirty="0" err="1"/>
              <a:t>qopning</a:t>
            </a:r>
            <a:r>
              <a:rPr lang="en-US" sz="1400" dirty="0"/>
              <a:t> </a:t>
            </a:r>
            <a:r>
              <a:rPr lang="en-US" sz="1400" dirty="0" err="1"/>
              <a:t>yuza</a:t>
            </a:r>
            <a:r>
              <a:rPr lang="en-US" sz="1400" dirty="0"/>
              <a:t> </a:t>
            </a:r>
            <a:r>
              <a:rPr lang="en-US" sz="1400" dirty="0" err="1"/>
              <a:t>qismidagi</a:t>
            </a:r>
            <a:r>
              <a:rPr lang="en-US" sz="1400" dirty="0"/>
              <a:t> </a:t>
            </a:r>
            <a:r>
              <a:rPr lang="en-US" sz="1400" dirty="0" err="1"/>
              <a:t>nomlar</a:t>
            </a:r>
            <a:r>
              <a:rPr lang="en-US" sz="1400" dirty="0"/>
              <a:t> </a:t>
            </a:r>
            <a:r>
              <a:rPr lang="en-US" sz="1400" dirty="0" err="1" smtClean="0"/>
              <a:t>o‘chib</a:t>
            </a:r>
            <a:r>
              <a:rPr lang="en-US" sz="1400" dirty="0" smtClean="0"/>
              <a:t>, </a:t>
            </a:r>
            <a:r>
              <a:rPr lang="en-US" sz="1400" dirty="0" err="1" smtClean="0"/>
              <a:t>birgina</a:t>
            </a:r>
            <a:r>
              <a:rPr lang="en-US" sz="1400" dirty="0" smtClean="0"/>
              <a:t> </a:t>
            </a:r>
            <a:r>
              <a:rPr lang="en-US" sz="1400" dirty="0" err="1" smtClean="0"/>
              <a:t>quyidagi</a:t>
            </a:r>
            <a:endParaRPr lang="en-US" sz="1400" dirty="0" smtClean="0"/>
          </a:p>
          <a:p>
            <a:r>
              <a:rPr lang="en-US" sz="1400" dirty="0" err="1" smtClean="0"/>
              <a:t>yozuvlar</a:t>
            </a:r>
            <a:r>
              <a:rPr lang="en-US" sz="1400" dirty="0" smtClean="0"/>
              <a:t> </a:t>
            </a:r>
            <a:r>
              <a:rPr lang="en-US" sz="1400" dirty="0" err="1"/>
              <a:t>saqlanib</a:t>
            </a:r>
            <a:r>
              <a:rPr lang="en-US" sz="1400" dirty="0"/>
              <a:t> </a:t>
            </a:r>
            <a:r>
              <a:rPr lang="en-US" sz="1400" dirty="0" err="1" smtClean="0"/>
              <a:t>qolganligini</a:t>
            </a:r>
            <a:r>
              <a:rPr lang="en-US" sz="1400" dirty="0" smtClean="0"/>
              <a:t> </a:t>
            </a:r>
            <a:r>
              <a:rPr lang="en-US" sz="1400" dirty="0" err="1" smtClean="0"/>
              <a:t>ko‘rib</a:t>
            </a:r>
            <a:r>
              <a:rPr lang="en-US" sz="1400" dirty="0" smtClean="0"/>
              <a:t> </a:t>
            </a:r>
            <a:r>
              <a:rPr lang="en-US" sz="1400" dirty="0" err="1" smtClean="0"/>
              <a:t>qoldi</a:t>
            </a:r>
            <a:r>
              <a:rPr lang="en-US" sz="1400" dirty="0" smtClean="0"/>
              <a:t>: </a:t>
            </a:r>
            <a:r>
              <a:rPr lang="en-US" sz="1400" dirty="0" smtClean="0"/>
              <a:t>azot-16,5</a:t>
            </a:r>
            <a:r>
              <a:rPr lang="en-US" sz="1400" dirty="0"/>
              <a:t>%,</a:t>
            </a:r>
            <a:r>
              <a:rPr lang="en-US" sz="1400" dirty="0" smtClean="0"/>
              <a:t>natriy 27%,</a:t>
            </a:r>
          </a:p>
          <a:p>
            <a:r>
              <a:rPr lang="en-US" sz="1400" dirty="0" smtClean="0"/>
              <a:t>kislorod-56,5%.</a:t>
            </a:r>
          </a:p>
          <a:p>
            <a:r>
              <a:rPr lang="en-US" sz="1400" dirty="0" smtClean="0"/>
              <a:t>  </a:t>
            </a:r>
            <a:r>
              <a:rPr lang="en-US" sz="1400" dirty="0" err="1" smtClean="0"/>
              <a:t>Yigit</a:t>
            </a:r>
            <a:r>
              <a:rPr lang="en-US" sz="1400" dirty="0" smtClean="0"/>
              <a:t> </a:t>
            </a:r>
            <a:r>
              <a:rPr lang="en-US" sz="1400" dirty="0" err="1"/>
              <a:t>bu</a:t>
            </a:r>
            <a:r>
              <a:rPr lang="en-US" sz="1400" dirty="0"/>
              <a:t> </a:t>
            </a:r>
            <a:r>
              <a:rPr lang="en-US" sz="1400" dirty="0" err="1"/>
              <a:t>ma’lumotlar</a:t>
            </a:r>
            <a:r>
              <a:rPr lang="en-US" sz="1400" dirty="0"/>
              <a:t> </a:t>
            </a:r>
            <a:r>
              <a:rPr lang="en-US" sz="1400" dirty="0" err="1"/>
              <a:t>asosida</a:t>
            </a:r>
            <a:r>
              <a:rPr lang="en-US" sz="1400" dirty="0"/>
              <a:t> </a:t>
            </a:r>
            <a:r>
              <a:rPr lang="en-US" sz="1400" dirty="0" err="1"/>
              <a:t>modda</a:t>
            </a:r>
            <a:r>
              <a:rPr lang="en-US" sz="1400" dirty="0"/>
              <a:t> </a:t>
            </a:r>
            <a:r>
              <a:rPr lang="en-US" sz="1400" dirty="0" err="1"/>
              <a:t>formulasini</a:t>
            </a:r>
            <a:r>
              <a:rPr lang="en-US" sz="1400" dirty="0"/>
              <a:t> </a:t>
            </a:r>
            <a:r>
              <a:rPr lang="en-US" sz="1400" dirty="0" err="1"/>
              <a:t>aniqlay</a:t>
            </a:r>
            <a:r>
              <a:rPr lang="en-US" sz="1400" dirty="0"/>
              <a:t> </a:t>
            </a:r>
            <a:r>
              <a:rPr lang="en-US" sz="1400" dirty="0" err="1"/>
              <a:t>oladimi</a:t>
            </a:r>
            <a:r>
              <a:rPr lang="en-US" sz="1400" dirty="0"/>
              <a:t>?</a:t>
            </a:r>
            <a:endParaRPr lang="ru-RU" sz="14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9765" y="683940"/>
            <a:ext cx="2337395" cy="223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8663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/>
          <a:srcRect t="15634" r="29480" b="49365"/>
          <a:stretch/>
        </p:blipFill>
        <p:spPr>
          <a:xfrm>
            <a:off x="215429" y="1115988"/>
            <a:ext cx="4104455" cy="5223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727598" y="107876"/>
            <a:ext cx="1738988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>
              <a:lnSpc>
                <a:spcPct val="107000"/>
              </a:lnSpc>
              <a:spcAft>
                <a:spcPts val="800"/>
              </a:spcAft>
            </a:pPr>
            <a:r>
              <a:rPr lang="en-US" sz="2000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Javob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5789" y="2193260"/>
            <a:ext cx="936104" cy="9361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3901" y="2193260"/>
            <a:ext cx="1148950" cy="9361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02785" y="752800"/>
            <a:ext cx="241765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 smtClean="0"/>
              <a:t>Albatta</a:t>
            </a:r>
            <a:r>
              <a:rPr lang="en-US" sz="1600" dirty="0" smtClean="0"/>
              <a:t> </a:t>
            </a:r>
            <a:r>
              <a:rPr lang="en-US" sz="1600" dirty="0" err="1" smtClean="0"/>
              <a:t>aniqlash</a:t>
            </a:r>
            <a:r>
              <a:rPr lang="en-US" sz="1600" dirty="0" smtClean="0"/>
              <a:t> </a:t>
            </a:r>
            <a:r>
              <a:rPr lang="en-US" sz="1600" dirty="0" err="1" smtClean="0"/>
              <a:t>mumkin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59445" y="1620045"/>
            <a:ext cx="525340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Masala </a:t>
            </a:r>
            <a:r>
              <a:rPr lang="en-US" sz="1600" dirty="0" err="1" smtClean="0"/>
              <a:t>tarzida</a:t>
            </a:r>
            <a:r>
              <a:rPr lang="en-US" sz="1600" dirty="0" smtClean="0"/>
              <a:t> </a:t>
            </a:r>
            <a:r>
              <a:rPr lang="en-US" sz="1600" dirty="0" err="1" smtClean="0"/>
              <a:t>yechish</a:t>
            </a:r>
            <a:r>
              <a:rPr lang="en-US" sz="1600" dirty="0" smtClean="0"/>
              <a:t> </a:t>
            </a:r>
            <a:r>
              <a:rPr lang="en-US" sz="1600" dirty="0" err="1" smtClean="0"/>
              <a:t>yo‘li</a:t>
            </a:r>
            <a:r>
              <a:rPr lang="en-US" sz="1600" dirty="0" smtClean="0"/>
              <a:t> </a:t>
            </a:r>
            <a:r>
              <a:rPr lang="en-US" sz="1600" dirty="0" err="1" smtClean="0"/>
              <a:t>bilan</a:t>
            </a:r>
            <a:r>
              <a:rPr lang="en-US" sz="1600" dirty="0" smtClean="0"/>
              <a:t> </a:t>
            </a:r>
            <a:r>
              <a:rPr lang="en-US" sz="1600" dirty="0" err="1" smtClean="0"/>
              <a:t>bu</a:t>
            </a:r>
            <a:r>
              <a:rPr lang="en-US" sz="1600" dirty="0" smtClean="0"/>
              <a:t> NANO</a:t>
            </a:r>
            <a:r>
              <a:rPr lang="en-US" sz="1600" baseline="-25000" dirty="0" smtClean="0"/>
              <a:t>3</a:t>
            </a:r>
            <a:r>
              <a:rPr lang="en-US" sz="1600" dirty="0"/>
              <a:t> </a:t>
            </a:r>
            <a:r>
              <a:rPr lang="en-US" sz="1600" dirty="0" smtClean="0"/>
              <a:t>– </a:t>
            </a:r>
            <a:r>
              <a:rPr lang="en-US" sz="1600" dirty="0" err="1" smtClean="0"/>
              <a:t>natriy</a:t>
            </a:r>
            <a:r>
              <a:rPr lang="en-US" sz="1600" dirty="0" smtClean="0"/>
              <a:t> </a:t>
            </a:r>
            <a:r>
              <a:rPr lang="en-US" sz="1600" dirty="0" err="1" smtClean="0"/>
              <a:t>nitrat</a:t>
            </a:r>
            <a:r>
              <a:rPr lang="en-US" sz="1600" dirty="0" smtClean="0"/>
              <a:t> </a:t>
            </a:r>
            <a:r>
              <a:rPr lang="en-US" sz="1600" dirty="0" err="1" smtClean="0"/>
              <a:t>o‘g‘ti</a:t>
            </a:r>
            <a:r>
              <a:rPr lang="en-US" sz="1600" dirty="0" smtClean="0"/>
              <a:t> </a:t>
            </a:r>
            <a:r>
              <a:rPr lang="en-US" sz="1600" dirty="0" err="1" smtClean="0"/>
              <a:t>ekanligini</a:t>
            </a:r>
            <a:r>
              <a:rPr lang="en-US" sz="1600" dirty="0" smtClean="0"/>
              <a:t> </a:t>
            </a:r>
            <a:r>
              <a:rPr lang="en-US" sz="1600" dirty="0" err="1" smtClean="0"/>
              <a:t>aniqlash</a:t>
            </a:r>
            <a:r>
              <a:rPr lang="en-US" sz="1600" dirty="0" smtClean="0"/>
              <a:t> </a:t>
            </a:r>
            <a:r>
              <a:rPr lang="en-US" sz="1600" dirty="0" err="1" smtClean="0"/>
              <a:t>mumkin</a:t>
            </a:r>
            <a:r>
              <a:rPr lang="en-US" sz="1600" dirty="0" smtClean="0"/>
              <a:t>. 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815377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429" y="611932"/>
            <a:ext cx="5256584" cy="2168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100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ml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odam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180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kaliy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6,5 mg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bor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Agar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odam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organizmidagi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o‘rta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hisobda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bo‘lsa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uning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tarkibida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hamda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atomlari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2,1 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temir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(III)-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kirishganda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necha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gramm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alyuminiy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oksidi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bo‘ladi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Hajmi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suvga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200 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qo‘shilganda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kalsiy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gidroksidining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ulushini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hisoblang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2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3,42 g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ishqoriy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metal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ta’sirlashganda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normal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sharoitda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0,448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litr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vodorod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ajraldi</a:t>
            </a:r>
            <a:r>
              <a:rPr lang="en-US" sz="12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Bu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qanday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2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</a:t>
            </a:r>
            <a:r>
              <a:rPr lang="en-US" sz="12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  <a:endParaRPr lang="ru-RU" sz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15429" y="107876"/>
            <a:ext cx="5184575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Mustaqil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bajarish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uchun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topshiriqlar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4407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000" dirty="0" err="1" smtClean="0"/>
              <a:t>Yechimi</a:t>
            </a:r>
            <a:r>
              <a:rPr lang="en-US" sz="2000" dirty="0" smtClean="0"/>
              <a:t>:</a:t>
            </a:r>
            <a:endParaRPr lang="ru-RU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/>
              <p:cNvSpPr>
                <a:spLocks noGrp="1"/>
              </p:cNvSpPr>
              <p:nvPr>
                <p:ph sz="half" idx="2"/>
              </p:nvPr>
            </p:nvSpPr>
            <p:spPr>
              <a:xfrm>
                <a:off x="247838" y="719705"/>
                <a:ext cx="2631888" cy="1924373"/>
              </a:xfrm>
            </p:spPr>
            <p:txBody>
              <a:bodyPr/>
              <a:lstStyle/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Al+NaOH+3H2O=Na[Al(OH)4</a:t>
                </a: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]+1,5H</a:t>
                </a:r>
                <a:r>
                  <a:rPr lang="en-US" sz="9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endParaRPr lang="ru-RU" sz="7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Zn+2NaOH+2H2O=&gt;Na2[Zn(OH)4]+H</a:t>
                </a:r>
                <a:r>
                  <a:rPr lang="en-US" sz="8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endParaRPr lang="ru-RU" sz="6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H</a:t>
                </a:r>
                <a:r>
                  <a:rPr lang="en-US" sz="9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(n</a:t>
                </a:r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)=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b="1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00" b="1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11,2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00" b="1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22,4</m:t>
                        </m:r>
                      </m:den>
                    </m:f>
                  </m:oMath>
                </a14:m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=0,5 </a:t>
                </a:r>
                <a:r>
                  <a:rPr lang="en-US" sz="1100" b="1" dirty="0" err="1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mol</a:t>
                </a: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 </a:t>
                </a:r>
                <a:endParaRPr lang="ru-RU" sz="10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 </a:t>
                </a:r>
                <a:endParaRPr lang="ru-RU" sz="10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Cu+4HNO3=&gt;Cu(NO3)2+2NO2+2H2O</a:t>
                </a:r>
                <a:endParaRPr lang="ru-RU" sz="10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Zn+4HNO3=&gt;Zn(NO3)2+2NO2+2H2O</a:t>
                </a:r>
                <a:endParaRPr lang="ru-RU" sz="10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  <a:p>
                <a:pPr>
                  <a:lnSpc>
                    <a:spcPct val="115000"/>
                  </a:lnSpc>
                  <a:spcAft>
                    <a:spcPts val="0"/>
                  </a:spcAft>
                </a:pP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NO</a:t>
                </a:r>
                <a:r>
                  <a:rPr lang="en-US" sz="9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2</a:t>
                </a:r>
                <a:r>
                  <a:rPr lang="en-US" sz="1100" b="1" dirty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(n) </a:t>
                </a:r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1100" b="1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sz="1100" b="1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1</m:t>
                        </m:r>
                        <m:r>
                          <m:rPr>
                            <m:nor/>
                          </m:rPr>
                          <a:rPr lang="en-US" sz="1100" b="1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3</m:t>
                        </m:r>
                        <m:r>
                          <m:rPr>
                            <m:nor/>
                          </m:rPr>
                          <a:rPr lang="en-US" sz="1100" b="1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sz="1100" b="1" i="0" dirty="0" smtClean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44</m:t>
                        </m:r>
                      </m:num>
                      <m:den>
                        <m:r>
                          <m:rPr>
                            <m:nor/>
                          </m:rPr>
                          <a:rPr lang="en-US" sz="1100" b="1" dirty="0">
                            <a:solidFill>
                              <a:srgbClr val="000000"/>
                            </a:solidFill>
                            <a:latin typeface="Arial" panose="020B0604020202020204" pitchFamily="34" charset="0"/>
                            <a:ea typeface="Calibri"/>
                            <a:cs typeface="Arial" panose="020B0604020202020204" pitchFamily="34" charset="0"/>
                          </a:rPr>
                          <m:t>22,4</m:t>
                        </m:r>
                      </m:den>
                    </m:f>
                  </m:oMath>
                </a14:m>
                <a:r>
                  <a:rPr lang="en-US" sz="1100" b="1" dirty="0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=0,6 </a:t>
                </a:r>
                <a:r>
                  <a:rPr lang="en-US" sz="1100" b="1" dirty="0" err="1" smtClean="0">
                    <a:solidFill>
                      <a:srgbClr val="000000"/>
                    </a:solidFill>
                    <a:latin typeface="Arial" panose="020B0604020202020204" pitchFamily="34" charset="0"/>
                    <a:ea typeface="Calibri"/>
                    <a:cs typeface="Arial" panose="020B0604020202020204" pitchFamily="34" charset="0"/>
                  </a:rPr>
                  <a:t>mol</a:t>
                </a:r>
                <a:endParaRPr lang="ru-RU" sz="1000" b="1" dirty="0">
                  <a:solidFill>
                    <a:srgbClr val="000000"/>
                  </a:solidFill>
                  <a:latin typeface="Arial" panose="020B0604020202020204" pitchFamily="34" charset="0"/>
                  <a:ea typeface="Calibri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sz="half" idx="2"/>
              </p:nvPr>
            </p:nvSpPr>
            <p:spPr>
              <a:xfrm>
                <a:off x="247838" y="719705"/>
                <a:ext cx="2631888" cy="1924373"/>
              </a:xfrm>
              <a:blipFill>
                <a:blip r:embed="rId2"/>
                <a:stretch>
                  <a:fillRect l="-3248" t="-1899" r="-232" b="-253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/>
          <p:cNvSpPr txBox="1"/>
          <p:nvPr/>
        </p:nvSpPr>
        <p:spPr>
          <a:xfrm>
            <a:off x="2958313" y="611932"/>
            <a:ext cx="2664296" cy="23183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NO</a:t>
            </a:r>
            <a:r>
              <a:rPr lang="en-US" sz="8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2</a:t>
            </a: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(n) 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=13,44÷22,4=0,6 </a:t>
            </a:r>
            <a:r>
              <a:rPr lang="en-US" sz="1100" kern="800" spc="-6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mol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Zn(n)=Al(n) </a:t>
            </a:r>
            <a:endParaRPr lang="ru-RU" sz="1000" kern="800" spc="-6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Fe=Al+Cu+5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1,5(Al)+(Zn)=0,5</a:t>
            </a:r>
            <a:endParaRPr lang="ru-RU" sz="1000" kern="800" spc="-6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   2(Cu)+2(Zn)=0,6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Al=</a:t>
            </a: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56(Fe)=27(Al)+64(Cu)+5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Cu=0,1</a:t>
            </a: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Fe=0,3</a:t>
            </a: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Al=0,2</a:t>
            </a: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 </a:t>
            </a:r>
            <a:r>
              <a:rPr lang="en-US" sz="1100" kern="800" spc="-6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Zn=0,2</a:t>
            </a: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 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lnSpc>
                <a:spcPct val="115000"/>
              </a:lnSpc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Cu(m) 64×0,1=6,4 g </a:t>
            </a:r>
            <a:endParaRPr lang="ru-RU" sz="10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107988" lvl="0" indent="-107988" defTabSz="575936">
              <a:spcBef>
                <a:spcPct val="20000"/>
              </a:spcBef>
              <a:buClr>
                <a:srgbClr val="4E67C8"/>
              </a:buClr>
              <a:buFont typeface="Arial" panose="020B0604020202020204" pitchFamily="34" charset="0"/>
              <a:buChar char="•"/>
            </a:pPr>
            <a:r>
              <a:rPr lang="en-US" sz="1100" kern="800" spc="-6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J: 6,4. </a:t>
            </a:r>
            <a:endParaRPr lang="ru-RU" sz="1100" kern="800" spc="-6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</p:txBody>
      </p:sp>
      <p:sp>
        <p:nvSpPr>
          <p:cNvPr id="6" name="Левая фигурная скобка 5"/>
          <p:cNvSpPr/>
          <p:nvPr/>
        </p:nvSpPr>
        <p:spPr>
          <a:xfrm>
            <a:off x="3200903" y="1392675"/>
            <a:ext cx="77724" cy="360040"/>
          </a:xfrm>
          <a:prstGeom prst="leftBrac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989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71413" y="512923"/>
            <a:ext cx="5544616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Ikkita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yorliqsiz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sklyankada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magniy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va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ruh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bo‘laklari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mavjud</a:t>
            </a:r>
            <a:r>
              <a:rPr lang="en-US" sz="28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 Bu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metallarni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farqini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 </a:t>
            </a:r>
            <a:r>
              <a:rPr lang="en-US" sz="28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aniqlang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</a:rPr>
              <a:t>.</a:t>
            </a:r>
            <a:endParaRPr lang="ru-RU" sz="2800" dirty="0">
              <a:solidFill>
                <a:srgbClr val="00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71613" y="65095"/>
            <a:ext cx="2088232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-masala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7837" y="1908076"/>
            <a:ext cx="1079500" cy="1152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40482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63754" y="62869"/>
            <a:ext cx="1508059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Yechimi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00600" cy="22072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xil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og‘irlikdagi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metallarning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xlorid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kislota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natijasida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chiqayotgan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vodorodning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hajmini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o‘lchash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orqali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Rux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ta’sirida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taxminan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2,5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kam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vodorod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ajralib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chiqadi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Reaksiya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tenglamasi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100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Mg+2HCl=MgCl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↑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Zn+2HCl=ZnCl</a:t>
            </a:r>
            <a:r>
              <a:rPr lang="uz-Cyrl-UZ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+H</a:t>
            </a:r>
            <a:r>
              <a:rPr lang="uz-Cyrl-UZ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uz-Cyrl-UZ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↑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uz-Cyrl-UZ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r(Zn)</a:t>
            </a:r>
            <a:r>
              <a:rPr lang="uz-Cyrl-UZ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=65.  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400" baseline="-25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</a:t>
            </a:r>
            <a:r>
              <a:rPr lang="en-US" sz="1400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(Mg)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=24.   65:24=2,5 </a:t>
            </a:r>
            <a:r>
              <a:rPr lang="en-US" sz="14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marta</a:t>
            </a: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9" descr="e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5641" y="1620044"/>
            <a:ext cx="1848380" cy="1385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70714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 defTabSz="575895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kern="1200" spc="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en-US" sz="2400" kern="1200" spc="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en-US" sz="2400" kern="1200" spc="0" dirty="0" smtClean="0">
                <a:solidFill>
                  <a:prstClr val="white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3-masala</a:t>
            </a:r>
            <a:r>
              <a:rPr lang="ru-RU" sz="2400" kern="1200" spc="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sz="2400" kern="1200" spc="0" dirty="0">
                <a:solidFill>
                  <a:prstClr val="white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247837" y="719705"/>
            <a:ext cx="5152167" cy="1676998"/>
          </a:xfrm>
        </p:spPr>
        <p:txBody>
          <a:bodyPr/>
          <a:lstStyle/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1400" dirty="0" smtClean="0">
                <a:solidFill>
                  <a:srgbClr val="0070C0"/>
                </a:solidFill>
                <a:ea typeface="Calibri"/>
              </a:rPr>
              <a:t>  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3,2 g III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valentli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metalI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gidroksididan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endParaRPr lang="en-US" sz="2000" b="1" dirty="0" smtClean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7,7 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g metal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nitrat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olindi</a:t>
            </a: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.</a:t>
            </a:r>
          </a:p>
          <a:p>
            <a:pPr marL="0" indent="0" algn="ctr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sz="20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Bu </a:t>
            </a:r>
            <a:r>
              <a:rPr lang="en-US" sz="2000" b="1" dirty="0" err="1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qaysi</a:t>
            </a:r>
            <a:r>
              <a:rPr lang="en-US" sz="2000" b="1" dirty="0">
                <a:solidFill>
                  <a:srgbClr val="00000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 metal?</a:t>
            </a:r>
            <a:endParaRPr lang="ru-RU" sz="1600" b="1" dirty="0">
              <a:solidFill>
                <a:srgbClr val="000000"/>
              </a:solidFill>
              <a:latin typeface="Arial" panose="020B0604020202020204" pitchFamily="34" charset="0"/>
              <a:ea typeface="Calibri"/>
              <a:cs typeface="Arial" panose="020B0604020202020204" pitchFamily="34" charset="0"/>
            </a:endParaRPr>
          </a:p>
          <a:p>
            <a:endParaRPr lang="ru-RU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11709" y="1260004"/>
            <a:ext cx="798645" cy="1652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4026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015629" y="62869"/>
            <a:ext cx="1652075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Yechimi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611932"/>
            <a:ext cx="5400600" cy="25170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Me(OH)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→Me(NO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2.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atom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x deb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belgilab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quyidagicha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proporsiya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tuzamiz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(x+51)--------(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x+186)</a:t>
            </a:r>
            <a:endParaRPr lang="en-US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3,2-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---→7,7   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                    x=45-bu </a:t>
            </a: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metallning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atom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massasi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45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ega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bo‘lgan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metal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skandiydir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 </a:t>
            </a:r>
            <a:endParaRPr lang="en-US" sz="1400" b="1" dirty="0" smtClean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  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Javob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     Sk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6682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43621" y="35868"/>
            <a:ext cx="1944216" cy="4676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400" b="1" dirty="0" smtClean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4-masala</a:t>
            </a:r>
            <a:endParaRPr lang="ru-RU" sz="24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43421" y="539924"/>
            <a:ext cx="5472608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plastinkasi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suvga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tushirib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qo‘yilganda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sodir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bo‘ladigan</a:t>
            </a:r>
            <a:r>
              <a:rPr lang="en-US" sz="2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jarayonlarni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tahlil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qiling</a:t>
            </a:r>
            <a:r>
              <a:rPr lang="en-US" sz="2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ru-RU" sz="2000" dirty="0">
              <a:solidFill>
                <a:srgbClr val="0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C:\Users\Гулзинат\Pictures\Рисунок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4843" y="1290898"/>
            <a:ext cx="801805" cy="16513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e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9445" y="1548036"/>
            <a:ext cx="1656184" cy="12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 descr="e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669" y="1548036"/>
            <a:ext cx="1656184" cy="124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4077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71614" y="107876"/>
            <a:ext cx="1436050" cy="4050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2000" dirty="0" err="1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Yechish</a:t>
            </a:r>
            <a:r>
              <a:rPr lang="en-US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ru-RU" sz="2000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1413" y="611931"/>
            <a:ext cx="5616624" cy="2474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just"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yerda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Fe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ning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korroziyasi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vujudga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kelgan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bunga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sabab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plastinkada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Fe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birikmasi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mavjud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Bu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birikma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Fe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galvanic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elementga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hosil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qiladi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Fe 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holida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suvga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o‘tib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OH</a:t>
            </a:r>
            <a:r>
              <a:rPr lang="en-US" sz="1400" b="1" baseline="30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ionlarini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biriktirib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Fe(OH)</a:t>
            </a:r>
            <a:r>
              <a:rPr lang="en-US" sz="1400" b="1" baseline="-25000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aylanadi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Fe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plastinka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yemirila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boshlaydi</a:t>
            </a:r>
            <a:r>
              <a:rPr lang="en-US" sz="1400" b="1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Bu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jarayonlarni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quyidagi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tenglamalar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bilan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ifodalash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1400" b="1" dirty="0" err="1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mumkin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Fe=2e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2Fe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=4OH→2(Fe(OH) →2Fe(OH)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4Fe(OH)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+2H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O+O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→</a:t>
            </a:r>
            <a:r>
              <a:rPr lang="en-US" sz="1400" b="1" strike="sngStrike" dirty="0" smtClean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4Fe(OH)</a:t>
            </a:r>
            <a:r>
              <a:rPr lang="en-US" sz="1400" b="1" strike="sngStrike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</a:t>
            </a:r>
            <a:endParaRPr lang="ru-RU" sz="1100" b="1" dirty="0">
              <a:solidFill>
                <a:srgbClr val="00000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sz="1400" b="1" strike="sngStrike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K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2H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+O</a:t>
            </a:r>
            <a:r>
              <a:rPr lang="en-US" sz="1400" b="1" baseline="-25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+4e=2(OH)</a:t>
            </a:r>
            <a:r>
              <a:rPr lang="en-US" sz="1400" b="1" baseline="30000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-</a:t>
            </a:r>
            <a:r>
              <a:rPr lang="en-US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100" b="1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147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0.xml><?xml version="1.0" encoding="utf-8"?>
<a:theme xmlns:a="http://schemas.openxmlformats.org/drawingml/2006/main" name="10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1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8.xml><?xml version="1.0" encoding="utf-8"?>
<a:theme xmlns:a="http://schemas.openxmlformats.org/drawingml/2006/main" name="8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9.xml><?xml version="1.0" encoding="utf-8"?>
<a:theme xmlns:a="http://schemas.openxmlformats.org/drawingml/2006/main" name="9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153896</TotalTime>
  <Words>972</Words>
  <Application>Microsoft Office PowerPoint</Application>
  <PresentationFormat>Произвольный</PresentationFormat>
  <Paragraphs>156</Paragraphs>
  <Slides>28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10</vt:i4>
      </vt:variant>
      <vt:variant>
        <vt:lpstr>Заголовки слайдов</vt:lpstr>
      </vt:variant>
      <vt:variant>
        <vt:i4>28</vt:i4>
      </vt:variant>
    </vt:vector>
  </HeadingPairs>
  <TitlesOfParts>
    <vt:vector size="45" baseType="lpstr">
      <vt:lpstr>Arial</vt:lpstr>
      <vt:lpstr>Arial Black</vt:lpstr>
      <vt:lpstr>Calibri</vt:lpstr>
      <vt:lpstr>Cambria Math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6_Office Theme</vt:lpstr>
      <vt:lpstr>7_Office Theme</vt:lpstr>
      <vt:lpstr>8_Office Theme</vt:lpstr>
      <vt:lpstr>9_Office Theme</vt:lpstr>
      <vt:lpstr>10_Office Theme</vt:lpstr>
      <vt:lpstr>KIMYO </vt:lpstr>
      <vt:lpstr>1-masala</vt:lpstr>
      <vt:lpstr>Yechimi:</vt:lpstr>
      <vt:lpstr>Презентация PowerPoint</vt:lpstr>
      <vt:lpstr>Презентация PowerPoint</vt:lpstr>
      <vt:lpstr> 3-masala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asdf</dc:title>
  <dc:creator>DesignSmash</dc:creator>
  <cp:lastModifiedBy>User</cp:lastModifiedBy>
  <cp:revision>1818</cp:revision>
  <dcterms:created xsi:type="dcterms:W3CDTF">2014-10-08T23:03:32Z</dcterms:created>
  <dcterms:modified xsi:type="dcterms:W3CDTF">2021-02-17T09:06:16Z</dcterms:modified>
</cp:coreProperties>
</file>