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2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theme/theme3.xml" ContentType="application/vnd.openxmlformats-officedocument.theme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theme/theme4.xml" ContentType="application/vnd.openxmlformats-officedocument.theme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theme/theme5.xml" ContentType="application/vnd.openxmlformats-officedocument.theme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theme/theme6.xml" ContentType="application/vnd.openxmlformats-officedocument.theme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theme/theme7.xml" ContentType="application/vnd.openxmlformats-officedocument.theme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theme/theme8.xml" ContentType="application/vnd.openxmlformats-officedocument.theme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theme/theme9.xml" ContentType="application/vnd.openxmlformats-officedocument.theme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3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  <p:sldMasterId id="2147484440" r:id="rId10"/>
  </p:sldMasterIdLst>
  <p:notesMasterIdLst>
    <p:notesMasterId r:id="rId40"/>
  </p:notesMasterIdLst>
  <p:sldIdLst>
    <p:sldId id="1435" r:id="rId11"/>
    <p:sldId id="1503" r:id="rId12"/>
    <p:sldId id="1572" r:id="rId13"/>
    <p:sldId id="1575" r:id="rId14"/>
    <p:sldId id="1574" r:id="rId15"/>
    <p:sldId id="1576" r:id="rId16"/>
    <p:sldId id="1577" r:id="rId17"/>
    <p:sldId id="1583" r:id="rId18"/>
    <p:sldId id="1584" r:id="rId19"/>
    <p:sldId id="1598" r:id="rId20"/>
    <p:sldId id="1580" r:id="rId21"/>
    <p:sldId id="1581" r:id="rId22"/>
    <p:sldId id="1582" r:id="rId23"/>
    <p:sldId id="1579" r:id="rId24"/>
    <p:sldId id="1578" r:id="rId25"/>
    <p:sldId id="1589" r:id="rId26"/>
    <p:sldId id="1588" r:id="rId27"/>
    <p:sldId id="1587" r:id="rId28"/>
    <p:sldId id="1586" r:id="rId29"/>
    <p:sldId id="1585" r:id="rId30"/>
    <p:sldId id="1590" r:id="rId31"/>
    <p:sldId id="1591" r:id="rId32"/>
    <p:sldId id="1592" r:id="rId33"/>
    <p:sldId id="1593" r:id="rId34"/>
    <p:sldId id="1594" r:id="rId35"/>
    <p:sldId id="1597" r:id="rId36"/>
    <p:sldId id="1599" r:id="rId37"/>
    <p:sldId id="1600" r:id="rId38"/>
    <p:sldId id="1601" r:id="rId39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5"/>
            <p14:sldId id="1503"/>
            <p14:sldId id="1572"/>
            <p14:sldId id="1575"/>
            <p14:sldId id="1574"/>
            <p14:sldId id="1576"/>
            <p14:sldId id="1577"/>
            <p14:sldId id="1583"/>
            <p14:sldId id="1584"/>
            <p14:sldId id="1598"/>
            <p14:sldId id="1580"/>
            <p14:sldId id="1581"/>
            <p14:sldId id="1582"/>
            <p14:sldId id="1579"/>
            <p14:sldId id="1578"/>
            <p14:sldId id="1589"/>
            <p14:sldId id="1588"/>
            <p14:sldId id="1587"/>
            <p14:sldId id="1586"/>
            <p14:sldId id="1585"/>
            <p14:sldId id="1590"/>
            <p14:sldId id="1591"/>
            <p14:sldId id="1592"/>
            <p14:sldId id="1593"/>
            <p14:sldId id="1594"/>
            <p14:sldId id="1597"/>
            <p14:sldId id="1599"/>
            <p14:sldId id="1600"/>
            <p14:sldId id="1601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5F5F"/>
    <a:srgbClr val="0070C0"/>
    <a:srgbClr val="328682"/>
    <a:srgbClr val="000000"/>
    <a:srgbClr val="660066"/>
    <a:srgbClr val="FFFFFF"/>
    <a:srgbClr val="DDDDDD"/>
    <a:srgbClr val="B2B2B2"/>
    <a:srgbClr val="808080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87" autoAdjust="0"/>
    <p:restoredTop sz="95491" autoAdjust="0"/>
  </p:normalViewPr>
  <p:slideViewPr>
    <p:cSldViewPr snapToObjects="1">
      <p:cViewPr varScale="1">
        <p:scale>
          <a:sx n="218" d="100"/>
          <a:sy n="218" d="100"/>
        </p:scale>
        <p:origin x="1158" y="168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2/17/2021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5758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6452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97" y="1006566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4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2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496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7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4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18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299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56134019"/>
      </p:ext>
    </p:extLst>
  </p:cSld>
  <p:clrMapOvr>
    <a:masterClrMapping/>
  </p:clrMapOvr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4499266"/>
      </p:ext>
    </p:extLst>
  </p:cSld>
  <p:clrMapOvr>
    <a:masterClrMapping/>
  </p:clrMapOvr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97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8543330"/>
      </p:ext>
    </p:extLst>
  </p:cSld>
  <p:clrMapOvr>
    <a:masterClrMapping/>
  </p:clrMapOvr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78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767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531" indent="-11676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335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101" indent="-10776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166190"/>
      </p:ext>
    </p:extLst>
  </p:cSld>
  <p:clrMapOvr>
    <a:masterClrMapping/>
  </p:clrMapOvr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97" y="686201"/>
            <a:ext cx="4895533" cy="2186310"/>
          </a:xfrm>
        </p:spPr>
        <p:txBody>
          <a:bodyPr numCol="2" spcCol="27378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767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558" indent="-10776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335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101" indent="-10776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4217383"/>
      </p:ext>
    </p:extLst>
  </p:cSld>
  <p:clrMapOvr>
    <a:masterClrMapping/>
  </p:clrMapOvr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982924"/>
      </p:ext>
    </p:extLst>
  </p:cSld>
  <p:clrMapOvr>
    <a:masterClrMapping/>
  </p:clrMapOvr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183453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67539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9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3126224"/>
      </p:ext>
    </p:extLst>
  </p:cSld>
  <p:clrMapOvr>
    <a:masterClrMapping/>
  </p:clrMapOvr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682385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5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94585745"/>
      </p:ext>
    </p:extLst>
  </p:cSld>
  <p:clrMapOvr>
    <a:masterClrMapping/>
  </p:clrMapOvr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90911947"/>
      </p:ext>
    </p:extLst>
  </p:cSld>
  <p:clrMapOvr>
    <a:masterClrMapping/>
  </p:clrMapOvr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42240631"/>
      </p:ext>
    </p:extLst>
  </p:cSld>
  <p:clrMapOvr>
    <a:masterClrMapping/>
  </p:clrMapOvr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1123206"/>
      </p:ext>
    </p:extLst>
  </p:cSld>
  <p:clrMapOvr>
    <a:masterClrMapping/>
  </p:clrMapOvr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243139"/>
      </p:ext>
    </p:extLst>
  </p:cSld>
  <p:clrMapOvr>
    <a:masterClrMapping/>
  </p:clrMapOvr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3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3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3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3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90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90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90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90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90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7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7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7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7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7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484742"/>
      </p:ext>
    </p:extLst>
  </p:cSld>
  <p:clrMapOvr>
    <a:masterClrMapping/>
  </p:clrMapOvr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653667"/>
      </p:ext>
    </p:extLst>
  </p:cSld>
  <p:clrMapOvr>
    <a:masterClrMapping/>
  </p:clrMapOvr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2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2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2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897060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2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2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2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451768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5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25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25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1492426"/>
      </p:ext>
    </p:extLst>
  </p:cSld>
  <p:clrMapOvr>
    <a:masterClrMapping/>
  </p:clrMapOvr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5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25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25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08121367"/>
      </p:ext>
    </p:extLst>
  </p:cSld>
  <p:clrMapOvr>
    <a:masterClrMapping/>
  </p:clrMapOvr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125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25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743218"/>
      </p:ext>
    </p:extLst>
  </p:cSld>
  <p:clrMapOvr>
    <a:masterClrMapping/>
  </p:clrMapOvr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125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25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13058"/>
      </p:ext>
    </p:extLst>
  </p:cSld>
  <p:clrMapOvr>
    <a:masterClrMapping/>
  </p:clrMapOvr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1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1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1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17821050"/>
      </p:ext>
    </p:extLst>
  </p:cSld>
  <p:clrMapOvr>
    <a:masterClrMapping/>
  </p:clrMapOvr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1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1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1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0689331"/>
      </p:ext>
    </p:extLst>
  </p:cSld>
  <p:clrMapOvr>
    <a:masterClrMapping/>
  </p:clrMapOvr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7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17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17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3159985"/>
      </p:ext>
    </p:extLst>
  </p:cSld>
  <p:clrMapOvr>
    <a:masterClrMapping/>
  </p:clrMapOvr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7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17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17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51052811"/>
      </p:ext>
    </p:extLst>
  </p:cSld>
  <p:clrMapOvr>
    <a:masterClrMapping/>
  </p:clrMapOvr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7" y="1443517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8" y="1443517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3319255"/>
      </p:ext>
    </p:extLst>
  </p:cSld>
  <p:clrMapOvr>
    <a:masterClrMapping/>
  </p:clrMapOvr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7" y="1443517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8" y="1443517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235751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360811"/>
      </p:ext>
    </p:extLst>
  </p:cSld>
  <p:clrMapOvr>
    <a:masterClrMapping/>
  </p:clrMapOvr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689358"/>
      </p:ext>
    </p:extLst>
  </p:cSld>
  <p:clrMapOvr>
    <a:masterClrMapping/>
  </p:clrMapOvr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808605"/>
      </p:ext>
    </p:extLst>
  </p:cSld>
  <p:clrMapOvr>
    <a:masterClrMapping/>
  </p:clrMapOvr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6164040"/>
      </p:ext>
    </p:extLst>
  </p:cSld>
  <p:clrMapOvr>
    <a:masterClrMapping/>
  </p:clrMapOvr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7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8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953723"/>
      </p:ext>
    </p:extLst>
  </p:cSld>
  <p:clrMapOvr>
    <a:masterClrMapping/>
  </p:clrMapOvr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7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8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0465634"/>
      </p:ext>
    </p:extLst>
  </p:cSld>
  <p:clrMapOvr>
    <a:masterClrMapping/>
  </p:clrMapOvr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342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342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342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342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97012364"/>
      </p:ext>
    </p:extLst>
  </p:cSld>
  <p:clrMapOvr>
    <a:masterClrMapping/>
  </p:clrMapOvr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342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342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342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342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20854107"/>
      </p:ext>
    </p:extLst>
  </p:cSld>
  <p:clrMapOvr>
    <a:masterClrMapping/>
  </p:clrMapOvr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235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235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235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572155"/>
      </p:ext>
    </p:extLst>
  </p:cSld>
  <p:clrMapOvr>
    <a:masterClrMapping/>
  </p:clrMapOvr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235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235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235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3508122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7" y="2208125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8" y="2208125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79384816"/>
      </p:ext>
    </p:extLst>
  </p:cSld>
  <p:clrMapOvr>
    <a:masterClrMapping/>
  </p:clrMapOvr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7" y="2208125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8" y="2208125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13649234"/>
      </p:ext>
    </p:extLst>
  </p:cSld>
  <p:clrMapOvr>
    <a:masterClrMapping/>
  </p:clrMapOvr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4006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4006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4006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4006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39549940"/>
      </p:ext>
    </p:extLst>
  </p:cSld>
  <p:clrMapOvr>
    <a:masterClrMapping/>
  </p:clrMapOvr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4006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4006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4006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4006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40525684"/>
      </p:ext>
    </p:extLst>
  </p:cSld>
  <p:clrMapOvr>
    <a:masterClrMapping/>
  </p:clrMapOvr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899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899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899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55879683"/>
      </p:ext>
    </p:extLst>
  </p:cSld>
  <p:clrMapOvr>
    <a:masterClrMapping/>
  </p:clrMapOvr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899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899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899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38474445"/>
      </p:ext>
    </p:extLst>
  </p:cSld>
  <p:clrMapOvr>
    <a:masterClrMapping/>
  </p:clrMapOvr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7" y="1441787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8" y="1441787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97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38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9839661"/>
      </p:ext>
    </p:extLst>
  </p:cSld>
  <p:clrMapOvr>
    <a:masterClrMapping/>
  </p:clrMapOvr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7" y="1441787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8" y="1441787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97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38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23732706"/>
      </p:ext>
    </p:extLst>
  </p:cSld>
  <p:clrMapOvr>
    <a:masterClrMapping/>
  </p:clrMapOvr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6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6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6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6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4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4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4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4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2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2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2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2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67465635"/>
      </p:ext>
    </p:extLst>
  </p:cSld>
  <p:clrMapOvr>
    <a:masterClrMapping/>
  </p:clrMapOvr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6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6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6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6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4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4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4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4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2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2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2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2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4945857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6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6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4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4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4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2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12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12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513201"/>
      </p:ext>
    </p:extLst>
  </p:cSld>
  <p:clrMapOvr>
    <a:masterClrMapping/>
  </p:clrMapOvr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6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6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4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4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4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2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12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12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8048658"/>
      </p:ext>
    </p:extLst>
  </p:cSld>
  <p:clrMapOvr>
    <a:masterClrMapping/>
  </p:clrMapOvr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6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6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6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6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6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68863068"/>
      </p:ext>
    </p:extLst>
  </p:cSld>
  <p:clrMapOvr>
    <a:masterClrMapping/>
  </p:clrMapOvr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6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6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6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6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6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59052896"/>
      </p:ext>
    </p:extLst>
  </p:cSld>
  <p:clrMapOvr>
    <a:masterClrMapping/>
  </p:clrMapOvr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63" y="77476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90" y="77476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63" y="183626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90" y="183626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1359770"/>
      </p:ext>
    </p:extLst>
  </p:cSld>
  <p:clrMapOvr>
    <a:masterClrMapping/>
  </p:clrMapOvr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63" y="77476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90" y="77476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63" y="183626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90" y="183626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48499540"/>
      </p:ext>
    </p:extLst>
  </p:cSld>
  <p:clrMapOvr>
    <a:masterClrMapping/>
  </p:clrMapOvr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4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3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26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343805"/>
      </p:ext>
    </p:extLst>
  </p:cSld>
  <p:clrMapOvr>
    <a:masterClrMapping/>
  </p:clrMapOvr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4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3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26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41044338"/>
      </p:ext>
    </p:extLst>
  </p:cSld>
  <p:clrMapOvr>
    <a:masterClrMapping/>
  </p:clrMapOvr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0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4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7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40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56438689"/>
      </p:ext>
    </p:extLst>
  </p:cSld>
  <p:clrMapOvr>
    <a:masterClrMapping/>
  </p:clrMapOvr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0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4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7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40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4742542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8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775" y="71058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6"/>
            <a:ext cx="182234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l" defTabSz="57477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2/17/2021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100" b="0" i="0" u="none" strike="noStrike" kern="1200" cap="none" spc="0" normalizeH="0" baseline="0" noProof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r" defTabSz="57477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593234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35.xml"/><Relationship Id="rId18" Type="http://schemas.openxmlformats.org/officeDocument/2006/relationships/slideLayout" Target="../slideLayouts/slideLayout540.xml"/><Relationship Id="rId26" Type="http://schemas.openxmlformats.org/officeDocument/2006/relationships/slideLayout" Target="../slideLayouts/slideLayout548.xml"/><Relationship Id="rId39" Type="http://schemas.openxmlformats.org/officeDocument/2006/relationships/slideLayout" Target="../slideLayouts/slideLayout561.xml"/><Relationship Id="rId21" Type="http://schemas.openxmlformats.org/officeDocument/2006/relationships/slideLayout" Target="../slideLayouts/slideLayout543.xml"/><Relationship Id="rId34" Type="http://schemas.openxmlformats.org/officeDocument/2006/relationships/slideLayout" Target="../slideLayouts/slideLayout556.xml"/><Relationship Id="rId42" Type="http://schemas.openxmlformats.org/officeDocument/2006/relationships/slideLayout" Target="../slideLayouts/slideLayout564.xml"/><Relationship Id="rId47" Type="http://schemas.openxmlformats.org/officeDocument/2006/relationships/slideLayout" Target="../slideLayouts/slideLayout569.xml"/><Relationship Id="rId50" Type="http://schemas.openxmlformats.org/officeDocument/2006/relationships/slideLayout" Target="../slideLayouts/slideLayout572.xml"/><Relationship Id="rId55" Type="http://schemas.openxmlformats.org/officeDocument/2006/relationships/slideLayout" Target="../slideLayouts/slideLayout577.xml"/><Relationship Id="rId7" Type="http://schemas.openxmlformats.org/officeDocument/2006/relationships/slideLayout" Target="../slideLayouts/slideLayout529.xml"/><Relationship Id="rId2" Type="http://schemas.openxmlformats.org/officeDocument/2006/relationships/slideLayout" Target="../slideLayouts/slideLayout524.xml"/><Relationship Id="rId16" Type="http://schemas.openxmlformats.org/officeDocument/2006/relationships/slideLayout" Target="../slideLayouts/slideLayout538.xml"/><Relationship Id="rId20" Type="http://schemas.openxmlformats.org/officeDocument/2006/relationships/slideLayout" Target="../slideLayouts/slideLayout542.xml"/><Relationship Id="rId29" Type="http://schemas.openxmlformats.org/officeDocument/2006/relationships/slideLayout" Target="../slideLayouts/slideLayout551.xml"/><Relationship Id="rId41" Type="http://schemas.openxmlformats.org/officeDocument/2006/relationships/slideLayout" Target="../slideLayouts/slideLayout563.xml"/><Relationship Id="rId54" Type="http://schemas.openxmlformats.org/officeDocument/2006/relationships/slideLayout" Target="../slideLayouts/slideLayout57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23.xml"/><Relationship Id="rId6" Type="http://schemas.openxmlformats.org/officeDocument/2006/relationships/slideLayout" Target="../slideLayouts/slideLayout528.xml"/><Relationship Id="rId11" Type="http://schemas.openxmlformats.org/officeDocument/2006/relationships/slideLayout" Target="../slideLayouts/slideLayout533.xml"/><Relationship Id="rId24" Type="http://schemas.openxmlformats.org/officeDocument/2006/relationships/slideLayout" Target="../slideLayouts/slideLayout546.xml"/><Relationship Id="rId32" Type="http://schemas.openxmlformats.org/officeDocument/2006/relationships/slideLayout" Target="../slideLayouts/slideLayout554.xml"/><Relationship Id="rId37" Type="http://schemas.openxmlformats.org/officeDocument/2006/relationships/slideLayout" Target="../slideLayouts/slideLayout559.xml"/><Relationship Id="rId40" Type="http://schemas.openxmlformats.org/officeDocument/2006/relationships/slideLayout" Target="../slideLayouts/slideLayout562.xml"/><Relationship Id="rId45" Type="http://schemas.openxmlformats.org/officeDocument/2006/relationships/slideLayout" Target="../slideLayouts/slideLayout567.xml"/><Relationship Id="rId53" Type="http://schemas.openxmlformats.org/officeDocument/2006/relationships/slideLayout" Target="../slideLayouts/slideLayout575.xml"/><Relationship Id="rId58" Type="http://schemas.openxmlformats.org/officeDocument/2006/relationships/slideLayout" Target="../slideLayouts/slideLayout580.xml"/><Relationship Id="rId5" Type="http://schemas.openxmlformats.org/officeDocument/2006/relationships/slideLayout" Target="../slideLayouts/slideLayout527.xml"/><Relationship Id="rId15" Type="http://schemas.openxmlformats.org/officeDocument/2006/relationships/slideLayout" Target="../slideLayouts/slideLayout537.xml"/><Relationship Id="rId23" Type="http://schemas.openxmlformats.org/officeDocument/2006/relationships/slideLayout" Target="../slideLayouts/slideLayout545.xml"/><Relationship Id="rId28" Type="http://schemas.openxmlformats.org/officeDocument/2006/relationships/slideLayout" Target="../slideLayouts/slideLayout550.xml"/><Relationship Id="rId36" Type="http://schemas.openxmlformats.org/officeDocument/2006/relationships/slideLayout" Target="../slideLayouts/slideLayout558.xml"/><Relationship Id="rId49" Type="http://schemas.openxmlformats.org/officeDocument/2006/relationships/slideLayout" Target="../slideLayouts/slideLayout571.xml"/><Relationship Id="rId57" Type="http://schemas.openxmlformats.org/officeDocument/2006/relationships/slideLayout" Target="../slideLayouts/slideLayout57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32.xml"/><Relationship Id="rId19" Type="http://schemas.openxmlformats.org/officeDocument/2006/relationships/slideLayout" Target="../slideLayouts/slideLayout541.xml"/><Relationship Id="rId31" Type="http://schemas.openxmlformats.org/officeDocument/2006/relationships/slideLayout" Target="../slideLayouts/slideLayout553.xml"/><Relationship Id="rId44" Type="http://schemas.openxmlformats.org/officeDocument/2006/relationships/slideLayout" Target="../slideLayouts/slideLayout566.xml"/><Relationship Id="rId52" Type="http://schemas.openxmlformats.org/officeDocument/2006/relationships/slideLayout" Target="../slideLayouts/slideLayout57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26.xml"/><Relationship Id="rId9" Type="http://schemas.openxmlformats.org/officeDocument/2006/relationships/slideLayout" Target="../slideLayouts/slideLayout531.xml"/><Relationship Id="rId14" Type="http://schemas.openxmlformats.org/officeDocument/2006/relationships/slideLayout" Target="../slideLayouts/slideLayout536.xml"/><Relationship Id="rId22" Type="http://schemas.openxmlformats.org/officeDocument/2006/relationships/slideLayout" Target="../slideLayouts/slideLayout544.xml"/><Relationship Id="rId27" Type="http://schemas.openxmlformats.org/officeDocument/2006/relationships/slideLayout" Target="../slideLayouts/slideLayout549.xml"/><Relationship Id="rId30" Type="http://schemas.openxmlformats.org/officeDocument/2006/relationships/slideLayout" Target="../slideLayouts/slideLayout552.xml"/><Relationship Id="rId35" Type="http://schemas.openxmlformats.org/officeDocument/2006/relationships/slideLayout" Target="../slideLayouts/slideLayout557.xml"/><Relationship Id="rId43" Type="http://schemas.openxmlformats.org/officeDocument/2006/relationships/slideLayout" Target="../slideLayouts/slideLayout565.xml"/><Relationship Id="rId48" Type="http://schemas.openxmlformats.org/officeDocument/2006/relationships/slideLayout" Target="../slideLayouts/slideLayout570.xml"/><Relationship Id="rId56" Type="http://schemas.openxmlformats.org/officeDocument/2006/relationships/slideLayout" Target="../slideLayouts/slideLayout578.xml"/><Relationship Id="rId8" Type="http://schemas.openxmlformats.org/officeDocument/2006/relationships/slideLayout" Target="../slideLayouts/slideLayout530.xml"/><Relationship Id="rId51" Type="http://schemas.openxmlformats.org/officeDocument/2006/relationships/slideLayout" Target="../slideLayouts/slideLayout573.xml"/><Relationship Id="rId3" Type="http://schemas.openxmlformats.org/officeDocument/2006/relationships/slideLayout" Target="../slideLayouts/slideLayout525.xml"/><Relationship Id="rId12" Type="http://schemas.openxmlformats.org/officeDocument/2006/relationships/slideLayout" Target="../slideLayouts/slideLayout534.xml"/><Relationship Id="rId17" Type="http://schemas.openxmlformats.org/officeDocument/2006/relationships/slideLayout" Target="../slideLayouts/slideLayout539.xml"/><Relationship Id="rId25" Type="http://schemas.openxmlformats.org/officeDocument/2006/relationships/slideLayout" Target="../slideLayouts/slideLayout547.xml"/><Relationship Id="rId33" Type="http://schemas.openxmlformats.org/officeDocument/2006/relationships/slideLayout" Target="../slideLayouts/slideLayout555.xml"/><Relationship Id="rId38" Type="http://schemas.openxmlformats.org/officeDocument/2006/relationships/slideLayout" Target="../slideLayouts/slideLayout560.xml"/><Relationship Id="rId46" Type="http://schemas.openxmlformats.org/officeDocument/2006/relationships/slideLayout" Target="../slideLayouts/slideLayout568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26" Type="http://schemas.openxmlformats.org/officeDocument/2006/relationships/slideLayout" Target="../slideLayouts/slideLayout84.xml"/><Relationship Id="rId39" Type="http://schemas.openxmlformats.org/officeDocument/2006/relationships/slideLayout" Target="../slideLayouts/slideLayout97.xml"/><Relationship Id="rId21" Type="http://schemas.openxmlformats.org/officeDocument/2006/relationships/slideLayout" Target="../slideLayouts/slideLayout79.xml"/><Relationship Id="rId34" Type="http://schemas.openxmlformats.org/officeDocument/2006/relationships/slideLayout" Target="../slideLayouts/slideLayout92.xml"/><Relationship Id="rId42" Type="http://schemas.openxmlformats.org/officeDocument/2006/relationships/slideLayout" Target="../slideLayouts/slideLayout100.xml"/><Relationship Id="rId47" Type="http://schemas.openxmlformats.org/officeDocument/2006/relationships/slideLayout" Target="../slideLayouts/slideLayout105.xml"/><Relationship Id="rId50" Type="http://schemas.openxmlformats.org/officeDocument/2006/relationships/slideLayout" Target="../slideLayouts/slideLayout108.xml"/><Relationship Id="rId55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99.xml"/><Relationship Id="rId54" Type="http://schemas.openxmlformats.org/officeDocument/2006/relationships/slideLayout" Target="../slideLayouts/slideLayout11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24" Type="http://schemas.openxmlformats.org/officeDocument/2006/relationships/slideLayout" Target="../slideLayouts/slideLayout82.xml"/><Relationship Id="rId32" Type="http://schemas.openxmlformats.org/officeDocument/2006/relationships/slideLayout" Target="../slideLayouts/slideLayout90.xml"/><Relationship Id="rId37" Type="http://schemas.openxmlformats.org/officeDocument/2006/relationships/slideLayout" Target="../slideLayouts/slideLayout95.xml"/><Relationship Id="rId40" Type="http://schemas.openxmlformats.org/officeDocument/2006/relationships/slideLayout" Target="../slideLayouts/slideLayout98.xml"/><Relationship Id="rId45" Type="http://schemas.openxmlformats.org/officeDocument/2006/relationships/slideLayout" Target="../slideLayouts/slideLayout103.xml"/><Relationship Id="rId53" Type="http://schemas.openxmlformats.org/officeDocument/2006/relationships/slideLayout" Target="../slideLayouts/slideLayout111.xml"/><Relationship Id="rId58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23" Type="http://schemas.openxmlformats.org/officeDocument/2006/relationships/slideLayout" Target="../slideLayouts/slideLayout81.xml"/><Relationship Id="rId28" Type="http://schemas.openxmlformats.org/officeDocument/2006/relationships/slideLayout" Target="../slideLayouts/slideLayout86.xml"/><Relationship Id="rId36" Type="http://schemas.openxmlformats.org/officeDocument/2006/relationships/slideLayout" Target="../slideLayouts/slideLayout94.xml"/><Relationship Id="rId49" Type="http://schemas.openxmlformats.org/officeDocument/2006/relationships/slideLayout" Target="../slideLayouts/slideLayout107.xml"/><Relationship Id="rId57" Type="http://schemas.openxmlformats.org/officeDocument/2006/relationships/slideLayout" Target="../slideLayouts/slideLayout11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89.xml"/><Relationship Id="rId44" Type="http://schemas.openxmlformats.org/officeDocument/2006/relationships/slideLayout" Target="../slideLayouts/slideLayout102.xml"/><Relationship Id="rId52" Type="http://schemas.openxmlformats.org/officeDocument/2006/relationships/slideLayout" Target="../slideLayouts/slideLayout11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Relationship Id="rId22" Type="http://schemas.openxmlformats.org/officeDocument/2006/relationships/slideLayout" Target="../slideLayouts/slideLayout80.xml"/><Relationship Id="rId27" Type="http://schemas.openxmlformats.org/officeDocument/2006/relationships/slideLayout" Target="../slideLayouts/slideLayout85.xml"/><Relationship Id="rId30" Type="http://schemas.openxmlformats.org/officeDocument/2006/relationships/slideLayout" Target="../slideLayouts/slideLayout88.xml"/><Relationship Id="rId35" Type="http://schemas.openxmlformats.org/officeDocument/2006/relationships/slideLayout" Target="../slideLayouts/slideLayout93.xml"/><Relationship Id="rId43" Type="http://schemas.openxmlformats.org/officeDocument/2006/relationships/slideLayout" Target="../slideLayouts/slideLayout101.xml"/><Relationship Id="rId48" Type="http://schemas.openxmlformats.org/officeDocument/2006/relationships/slideLayout" Target="../slideLayouts/slideLayout106.xml"/><Relationship Id="rId56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66.xml"/><Relationship Id="rId51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5" Type="http://schemas.openxmlformats.org/officeDocument/2006/relationships/slideLayout" Target="../slideLayouts/slideLayout83.xml"/><Relationship Id="rId33" Type="http://schemas.openxmlformats.org/officeDocument/2006/relationships/slideLayout" Target="../slideLayouts/slideLayout91.xml"/><Relationship Id="rId38" Type="http://schemas.openxmlformats.org/officeDocument/2006/relationships/slideLayout" Target="../slideLayouts/slideLayout96.xml"/><Relationship Id="rId46" Type="http://schemas.openxmlformats.org/officeDocument/2006/relationships/slideLayout" Target="../slideLayouts/slideLayout104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9.xml"/><Relationship Id="rId18" Type="http://schemas.openxmlformats.org/officeDocument/2006/relationships/slideLayout" Target="../slideLayouts/slideLayout134.xml"/><Relationship Id="rId26" Type="http://schemas.openxmlformats.org/officeDocument/2006/relationships/slideLayout" Target="../slideLayouts/slideLayout142.xml"/><Relationship Id="rId39" Type="http://schemas.openxmlformats.org/officeDocument/2006/relationships/slideLayout" Target="../slideLayouts/slideLayout155.xml"/><Relationship Id="rId21" Type="http://schemas.openxmlformats.org/officeDocument/2006/relationships/slideLayout" Target="../slideLayouts/slideLayout137.xml"/><Relationship Id="rId34" Type="http://schemas.openxmlformats.org/officeDocument/2006/relationships/slideLayout" Target="../slideLayouts/slideLayout150.xml"/><Relationship Id="rId42" Type="http://schemas.openxmlformats.org/officeDocument/2006/relationships/slideLayout" Target="../slideLayouts/slideLayout158.xml"/><Relationship Id="rId47" Type="http://schemas.openxmlformats.org/officeDocument/2006/relationships/slideLayout" Target="../slideLayouts/slideLayout163.xml"/><Relationship Id="rId50" Type="http://schemas.openxmlformats.org/officeDocument/2006/relationships/slideLayout" Target="../slideLayouts/slideLayout166.xml"/><Relationship Id="rId55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18.xml"/><Relationship Id="rId16" Type="http://schemas.openxmlformats.org/officeDocument/2006/relationships/slideLayout" Target="../slideLayouts/slideLayout132.xml"/><Relationship Id="rId20" Type="http://schemas.openxmlformats.org/officeDocument/2006/relationships/slideLayout" Target="../slideLayouts/slideLayout136.xml"/><Relationship Id="rId29" Type="http://schemas.openxmlformats.org/officeDocument/2006/relationships/slideLayout" Target="../slideLayouts/slideLayout145.xml"/><Relationship Id="rId41" Type="http://schemas.openxmlformats.org/officeDocument/2006/relationships/slideLayout" Target="../slideLayouts/slideLayout157.xml"/><Relationship Id="rId54" Type="http://schemas.openxmlformats.org/officeDocument/2006/relationships/slideLayout" Target="../slideLayouts/slideLayout17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24" Type="http://schemas.openxmlformats.org/officeDocument/2006/relationships/slideLayout" Target="../slideLayouts/slideLayout140.xml"/><Relationship Id="rId32" Type="http://schemas.openxmlformats.org/officeDocument/2006/relationships/slideLayout" Target="../slideLayouts/slideLayout148.xml"/><Relationship Id="rId37" Type="http://schemas.openxmlformats.org/officeDocument/2006/relationships/slideLayout" Target="../slideLayouts/slideLayout153.xml"/><Relationship Id="rId40" Type="http://schemas.openxmlformats.org/officeDocument/2006/relationships/slideLayout" Target="../slideLayouts/slideLayout156.xml"/><Relationship Id="rId45" Type="http://schemas.openxmlformats.org/officeDocument/2006/relationships/slideLayout" Target="../slideLayouts/slideLayout161.xml"/><Relationship Id="rId53" Type="http://schemas.openxmlformats.org/officeDocument/2006/relationships/slideLayout" Target="../slideLayouts/slideLayout169.xml"/><Relationship Id="rId58" Type="http://schemas.openxmlformats.org/officeDocument/2006/relationships/slideLayout" Target="../slideLayouts/slideLayout174.xml"/><Relationship Id="rId5" Type="http://schemas.openxmlformats.org/officeDocument/2006/relationships/slideLayout" Target="../slideLayouts/slideLayout121.xml"/><Relationship Id="rId15" Type="http://schemas.openxmlformats.org/officeDocument/2006/relationships/slideLayout" Target="../slideLayouts/slideLayout131.xml"/><Relationship Id="rId23" Type="http://schemas.openxmlformats.org/officeDocument/2006/relationships/slideLayout" Target="../slideLayouts/slideLayout139.xml"/><Relationship Id="rId28" Type="http://schemas.openxmlformats.org/officeDocument/2006/relationships/slideLayout" Target="../slideLayouts/slideLayout144.xml"/><Relationship Id="rId36" Type="http://schemas.openxmlformats.org/officeDocument/2006/relationships/slideLayout" Target="../slideLayouts/slideLayout152.xml"/><Relationship Id="rId49" Type="http://schemas.openxmlformats.org/officeDocument/2006/relationships/slideLayout" Target="../slideLayouts/slideLayout165.xml"/><Relationship Id="rId57" Type="http://schemas.openxmlformats.org/officeDocument/2006/relationships/slideLayout" Target="../slideLayouts/slideLayout17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6.xml"/><Relationship Id="rId19" Type="http://schemas.openxmlformats.org/officeDocument/2006/relationships/slideLayout" Target="../slideLayouts/slideLayout135.xml"/><Relationship Id="rId31" Type="http://schemas.openxmlformats.org/officeDocument/2006/relationships/slideLayout" Target="../slideLayouts/slideLayout147.xml"/><Relationship Id="rId44" Type="http://schemas.openxmlformats.org/officeDocument/2006/relationships/slideLayout" Target="../slideLayouts/slideLayout160.xml"/><Relationship Id="rId52" Type="http://schemas.openxmlformats.org/officeDocument/2006/relationships/slideLayout" Target="../slideLayouts/slideLayout16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slideLayout" Target="../slideLayouts/slideLayout130.xml"/><Relationship Id="rId22" Type="http://schemas.openxmlformats.org/officeDocument/2006/relationships/slideLayout" Target="../slideLayouts/slideLayout138.xml"/><Relationship Id="rId27" Type="http://schemas.openxmlformats.org/officeDocument/2006/relationships/slideLayout" Target="../slideLayouts/slideLayout143.xml"/><Relationship Id="rId30" Type="http://schemas.openxmlformats.org/officeDocument/2006/relationships/slideLayout" Target="../slideLayouts/slideLayout146.xml"/><Relationship Id="rId35" Type="http://schemas.openxmlformats.org/officeDocument/2006/relationships/slideLayout" Target="../slideLayouts/slideLayout151.xml"/><Relationship Id="rId43" Type="http://schemas.openxmlformats.org/officeDocument/2006/relationships/slideLayout" Target="../slideLayouts/slideLayout159.xml"/><Relationship Id="rId48" Type="http://schemas.openxmlformats.org/officeDocument/2006/relationships/slideLayout" Target="../slideLayouts/slideLayout164.xml"/><Relationship Id="rId56" Type="http://schemas.openxmlformats.org/officeDocument/2006/relationships/slideLayout" Target="../slideLayouts/slideLayout172.xml"/><Relationship Id="rId8" Type="http://schemas.openxmlformats.org/officeDocument/2006/relationships/slideLayout" Target="../slideLayouts/slideLayout124.xml"/><Relationship Id="rId51" Type="http://schemas.openxmlformats.org/officeDocument/2006/relationships/slideLayout" Target="../slideLayouts/slideLayout167.xml"/><Relationship Id="rId3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8.xml"/><Relationship Id="rId17" Type="http://schemas.openxmlformats.org/officeDocument/2006/relationships/slideLayout" Target="../slideLayouts/slideLayout133.xml"/><Relationship Id="rId25" Type="http://schemas.openxmlformats.org/officeDocument/2006/relationships/slideLayout" Target="../slideLayouts/slideLayout141.xml"/><Relationship Id="rId33" Type="http://schemas.openxmlformats.org/officeDocument/2006/relationships/slideLayout" Target="../slideLayouts/slideLayout149.xml"/><Relationship Id="rId38" Type="http://schemas.openxmlformats.org/officeDocument/2006/relationships/slideLayout" Target="../slideLayouts/slideLayout154.xml"/><Relationship Id="rId46" Type="http://schemas.openxmlformats.org/officeDocument/2006/relationships/slideLayout" Target="../slideLayouts/slideLayout162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7.xml"/><Relationship Id="rId18" Type="http://schemas.openxmlformats.org/officeDocument/2006/relationships/slideLayout" Target="../slideLayouts/slideLayout192.xml"/><Relationship Id="rId26" Type="http://schemas.openxmlformats.org/officeDocument/2006/relationships/slideLayout" Target="../slideLayouts/slideLayout200.xml"/><Relationship Id="rId39" Type="http://schemas.openxmlformats.org/officeDocument/2006/relationships/slideLayout" Target="../slideLayouts/slideLayout213.xml"/><Relationship Id="rId21" Type="http://schemas.openxmlformats.org/officeDocument/2006/relationships/slideLayout" Target="../slideLayouts/slideLayout195.xml"/><Relationship Id="rId34" Type="http://schemas.openxmlformats.org/officeDocument/2006/relationships/slideLayout" Target="../slideLayouts/slideLayout208.xml"/><Relationship Id="rId42" Type="http://schemas.openxmlformats.org/officeDocument/2006/relationships/slideLayout" Target="../slideLayouts/slideLayout216.xml"/><Relationship Id="rId47" Type="http://schemas.openxmlformats.org/officeDocument/2006/relationships/slideLayout" Target="../slideLayouts/slideLayout221.xml"/><Relationship Id="rId50" Type="http://schemas.openxmlformats.org/officeDocument/2006/relationships/slideLayout" Target="../slideLayouts/slideLayout224.xml"/><Relationship Id="rId55" Type="http://schemas.openxmlformats.org/officeDocument/2006/relationships/slideLayout" Target="../slideLayouts/slideLayout229.xml"/><Relationship Id="rId7" Type="http://schemas.openxmlformats.org/officeDocument/2006/relationships/slideLayout" Target="../slideLayouts/slideLayout181.xml"/><Relationship Id="rId2" Type="http://schemas.openxmlformats.org/officeDocument/2006/relationships/slideLayout" Target="../slideLayouts/slideLayout176.xml"/><Relationship Id="rId16" Type="http://schemas.openxmlformats.org/officeDocument/2006/relationships/slideLayout" Target="../slideLayouts/slideLayout190.xml"/><Relationship Id="rId20" Type="http://schemas.openxmlformats.org/officeDocument/2006/relationships/slideLayout" Target="../slideLayouts/slideLayout194.xml"/><Relationship Id="rId29" Type="http://schemas.openxmlformats.org/officeDocument/2006/relationships/slideLayout" Target="../slideLayouts/slideLayout203.xml"/><Relationship Id="rId41" Type="http://schemas.openxmlformats.org/officeDocument/2006/relationships/slideLayout" Target="../slideLayouts/slideLayout215.xml"/><Relationship Id="rId54" Type="http://schemas.openxmlformats.org/officeDocument/2006/relationships/slideLayout" Target="../slideLayouts/slideLayout22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5.xml"/><Relationship Id="rId6" Type="http://schemas.openxmlformats.org/officeDocument/2006/relationships/slideLayout" Target="../slideLayouts/slideLayout180.xml"/><Relationship Id="rId11" Type="http://schemas.openxmlformats.org/officeDocument/2006/relationships/slideLayout" Target="../slideLayouts/slideLayout185.xml"/><Relationship Id="rId24" Type="http://schemas.openxmlformats.org/officeDocument/2006/relationships/slideLayout" Target="../slideLayouts/slideLayout198.xml"/><Relationship Id="rId32" Type="http://schemas.openxmlformats.org/officeDocument/2006/relationships/slideLayout" Target="../slideLayouts/slideLayout206.xml"/><Relationship Id="rId37" Type="http://schemas.openxmlformats.org/officeDocument/2006/relationships/slideLayout" Target="../slideLayouts/slideLayout211.xml"/><Relationship Id="rId40" Type="http://schemas.openxmlformats.org/officeDocument/2006/relationships/slideLayout" Target="../slideLayouts/slideLayout214.xml"/><Relationship Id="rId45" Type="http://schemas.openxmlformats.org/officeDocument/2006/relationships/slideLayout" Target="../slideLayouts/slideLayout219.xml"/><Relationship Id="rId53" Type="http://schemas.openxmlformats.org/officeDocument/2006/relationships/slideLayout" Target="../slideLayouts/slideLayout227.xml"/><Relationship Id="rId58" Type="http://schemas.openxmlformats.org/officeDocument/2006/relationships/slideLayout" Target="../slideLayouts/slideLayout232.xml"/><Relationship Id="rId5" Type="http://schemas.openxmlformats.org/officeDocument/2006/relationships/slideLayout" Target="../slideLayouts/slideLayout179.xml"/><Relationship Id="rId15" Type="http://schemas.openxmlformats.org/officeDocument/2006/relationships/slideLayout" Target="../slideLayouts/slideLayout189.xml"/><Relationship Id="rId23" Type="http://schemas.openxmlformats.org/officeDocument/2006/relationships/slideLayout" Target="../slideLayouts/slideLayout197.xml"/><Relationship Id="rId28" Type="http://schemas.openxmlformats.org/officeDocument/2006/relationships/slideLayout" Target="../slideLayouts/slideLayout202.xml"/><Relationship Id="rId36" Type="http://schemas.openxmlformats.org/officeDocument/2006/relationships/slideLayout" Target="../slideLayouts/slideLayout210.xml"/><Relationship Id="rId49" Type="http://schemas.openxmlformats.org/officeDocument/2006/relationships/slideLayout" Target="../slideLayouts/slideLayout223.xml"/><Relationship Id="rId57" Type="http://schemas.openxmlformats.org/officeDocument/2006/relationships/slideLayout" Target="../slideLayouts/slideLayout23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4.xml"/><Relationship Id="rId19" Type="http://schemas.openxmlformats.org/officeDocument/2006/relationships/slideLayout" Target="../slideLayouts/slideLayout193.xml"/><Relationship Id="rId31" Type="http://schemas.openxmlformats.org/officeDocument/2006/relationships/slideLayout" Target="../slideLayouts/slideLayout205.xml"/><Relationship Id="rId44" Type="http://schemas.openxmlformats.org/officeDocument/2006/relationships/slideLayout" Target="../slideLayouts/slideLayout218.xml"/><Relationship Id="rId52" Type="http://schemas.openxmlformats.org/officeDocument/2006/relationships/slideLayout" Target="../slideLayouts/slideLayout22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8.xml"/><Relationship Id="rId9" Type="http://schemas.openxmlformats.org/officeDocument/2006/relationships/slideLayout" Target="../slideLayouts/slideLayout183.xml"/><Relationship Id="rId14" Type="http://schemas.openxmlformats.org/officeDocument/2006/relationships/slideLayout" Target="../slideLayouts/slideLayout188.xml"/><Relationship Id="rId22" Type="http://schemas.openxmlformats.org/officeDocument/2006/relationships/slideLayout" Target="../slideLayouts/slideLayout196.xml"/><Relationship Id="rId27" Type="http://schemas.openxmlformats.org/officeDocument/2006/relationships/slideLayout" Target="../slideLayouts/slideLayout201.xml"/><Relationship Id="rId30" Type="http://schemas.openxmlformats.org/officeDocument/2006/relationships/slideLayout" Target="../slideLayouts/slideLayout204.xml"/><Relationship Id="rId35" Type="http://schemas.openxmlformats.org/officeDocument/2006/relationships/slideLayout" Target="../slideLayouts/slideLayout209.xml"/><Relationship Id="rId43" Type="http://schemas.openxmlformats.org/officeDocument/2006/relationships/slideLayout" Target="../slideLayouts/slideLayout217.xml"/><Relationship Id="rId48" Type="http://schemas.openxmlformats.org/officeDocument/2006/relationships/slideLayout" Target="../slideLayouts/slideLayout222.xml"/><Relationship Id="rId56" Type="http://schemas.openxmlformats.org/officeDocument/2006/relationships/slideLayout" Target="../slideLayouts/slideLayout230.xml"/><Relationship Id="rId8" Type="http://schemas.openxmlformats.org/officeDocument/2006/relationships/slideLayout" Target="../slideLayouts/slideLayout182.xml"/><Relationship Id="rId51" Type="http://schemas.openxmlformats.org/officeDocument/2006/relationships/slideLayout" Target="../slideLayouts/slideLayout225.xml"/><Relationship Id="rId3" Type="http://schemas.openxmlformats.org/officeDocument/2006/relationships/slideLayout" Target="../slideLayouts/slideLayout177.xml"/><Relationship Id="rId12" Type="http://schemas.openxmlformats.org/officeDocument/2006/relationships/slideLayout" Target="../slideLayouts/slideLayout186.xml"/><Relationship Id="rId17" Type="http://schemas.openxmlformats.org/officeDocument/2006/relationships/slideLayout" Target="../slideLayouts/slideLayout191.xml"/><Relationship Id="rId25" Type="http://schemas.openxmlformats.org/officeDocument/2006/relationships/slideLayout" Target="../slideLayouts/slideLayout199.xml"/><Relationship Id="rId33" Type="http://schemas.openxmlformats.org/officeDocument/2006/relationships/slideLayout" Target="../slideLayouts/slideLayout207.xml"/><Relationship Id="rId38" Type="http://schemas.openxmlformats.org/officeDocument/2006/relationships/slideLayout" Target="../slideLayouts/slideLayout212.xml"/><Relationship Id="rId46" Type="http://schemas.openxmlformats.org/officeDocument/2006/relationships/slideLayout" Target="../slideLayouts/slideLayout220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5.xml"/><Relationship Id="rId18" Type="http://schemas.openxmlformats.org/officeDocument/2006/relationships/slideLayout" Target="../slideLayouts/slideLayout250.xml"/><Relationship Id="rId26" Type="http://schemas.openxmlformats.org/officeDocument/2006/relationships/slideLayout" Target="../slideLayouts/slideLayout258.xml"/><Relationship Id="rId39" Type="http://schemas.openxmlformats.org/officeDocument/2006/relationships/slideLayout" Target="../slideLayouts/slideLayout271.xml"/><Relationship Id="rId21" Type="http://schemas.openxmlformats.org/officeDocument/2006/relationships/slideLayout" Target="../slideLayouts/slideLayout253.xml"/><Relationship Id="rId34" Type="http://schemas.openxmlformats.org/officeDocument/2006/relationships/slideLayout" Target="../slideLayouts/slideLayout266.xml"/><Relationship Id="rId42" Type="http://schemas.openxmlformats.org/officeDocument/2006/relationships/slideLayout" Target="../slideLayouts/slideLayout274.xml"/><Relationship Id="rId47" Type="http://schemas.openxmlformats.org/officeDocument/2006/relationships/slideLayout" Target="../slideLayouts/slideLayout279.xml"/><Relationship Id="rId50" Type="http://schemas.openxmlformats.org/officeDocument/2006/relationships/slideLayout" Target="../slideLayouts/slideLayout282.xml"/><Relationship Id="rId55" Type="http://schemas.openxmlformats.org/officeDocument/2006/relationships/slideLayout" Target="../slideLayouts/slideLayout287.xml"/><Relationship Id="rId7" Type="http://schemas.openxmlformats.org/officeDocument/2006/relationships/slideLayout" Target="../slideLayouts/slideLayout239.xml"/><Relationship Id="rId2" Type="http://schemas.openxmlformats.org/officeDocument/2006/relationships/slideLayout" Target="../slideLayouts/slideLayout234.xml"/><Relationship Id="rId16" Type="http://schemas.openxmlformats.org/officeDocument/2006/relationships/slideLayout" Target="../slideLayouts/slideLayout248.xml"/><Relationship Id="rId20" Type="http://schemas.openxmlformats.org/officeDocument/2006/relationships/slideLayout" Target="../slideLayouts/slideLayout252.xml"/><Relationship Id="rId29" Type="http://schemas.openxmlformats.org/officeDocument/2006/relationships/slideLayout" Target="../slideLayouts/slideLayout261.xml"/><Relationship Id="rId41" Type="http://schemas.openxmlformats.org/officeDocument/2006/relationships/slideLayout" Target="../slideLayouts/slideLayout273.xml"/><Relationship Id="rId54" Type="http://schemas.openxmlformats.org/officeDocument/2006/relationships/slideLayout" Target="../slideLayouts/slideLayout28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3.xml"/><Relationship Id="rId6" Type="http://schemas.openxmlformats.org/officeDocument/2006/relationships/slideLayout" Target="../slideLayouts/slideLayout238.xml"/><Relationship Id="rId11" Type="http://schemas.openxmlformats.org/officeDocument/2006/relationships/slideLayout" Target="../slideLayouts/slideLayout243.xml"/><Relationship Id="rId24" Type="http://schemas.openxmlformats.org/officeDocument/2006/relationships/slideLayout" Target="../slideLayouts/slideLayout256.xml"/><Relationship Id="rId32" Type="http://schemas.openxmlformats.org/officeDocument/2006/relationships/slideLayout" Target="../slideLayouts/slideLayout264.xml"/><Relationship Id="rId37" Type="http://schemas.openxmlformats.org/officeDocument/2006/relationships/slideLayout" Target="../slideLayouts/slideLayout269.xml"/><Relationship Id="rId40" Type="http://schemas.openxmlformats.org/officeDocument/2006/relationships/slideLayout" Target="../slideLayouts/slideLayout272.xml"/><Relationship Id="rId45" Type="http://schemas.openxmlformats.org/officeDocument/2006/relationships/slideLayout" Target="../slideLayouts/slideLayout277.xml"/><Relationship Id="rId53" Type="http://schemas.openxmlformats.org/officeDocument/2006/relationships/slideLayout" Target="../slideLayouts/slideLayout285.xml"/><Relationship Id="rId58" Type="http://schemas.openxmlformats.org/officeDocument/2006/relationships/slideLayout" Target="../slideLayouts/slideLayout290.xml"/><Relationship Id="rId5" Type="http://schemas.openxmlformats.org/officeDocument/2006/relationships/slideLayout" Target="../slideLayouts/slideLayout237.xml"/><Relationship Id="rId15" Type="http://schemas.openxmlformats.org/officeDocument/2006/relationships/slideLayout" Target="../slideLayouts/slideLayout247.xml"/><Relationship Id="rId23" Type="http://schemas.openxmlformats.org/officeDocument/2006/relationships/slideLayout" Target="../slideLayouts/slideLayout255.xml"/><Relationship Id="rId28" Type="http://schemas.openxmlformats.org/officeDocument/2006/relationships/slideLayout" Target="../slideLayouts/slideLayout260.xml"/><Relationship Id="rId36" Type="http://schemas.openxmlformats.org/officeDocument/2006/relationships/slideLayout" Target="../slideLayouts/slideLayout268.xml"/><Relationship Id="rId49" Type="http://schemas.openxmlformats.org/officeDocument/2006/relationships/slideLayout" Target="../slideLayouts/slideLayout281.xml"/><Relationship Id="rId57" Type="http://schemas.openxmlformats.org/officeDocument/2006/relationships/slideLayout" Target="../slideLayouts/slideLayout28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2.xml"/><Relationship Id="rId19" Type="http://schemas.openxmlformats.org/officeDocument/2006/relationships/slideLayout" Target="../slideLayouts/slideLayout251.xml"/><Relationship Id="rId31" Type="http://schemas.openxmlformats.org/officeDocument/2006/relationships/slideLayout" Target="../slideLayouts/slideLayout263.xml"/><Relationship Id="rId44" Type="http://schemas.openxmlformats.org/officeDocument/2006/relationships/slideLayout" Target="../slideLayouts/slideLayout276.xml"/><Relationship Id="rId52" Type="http://schemas.openxmlformats.org/officeDocument/2006/relationships/slideLayout" Target="../slideLayouts/slideLayout28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6.xml"/><Relationship Id="rId9" Type="http://schemas.openxmlformats.org/officeDocument/2006/relationships/slideLayout" Target="../slideLayouts/slideLayout241.xml"/><Relationship Id="rId14" Type="http://schemas.openxmlformats.org/officeDocument/2006/relationships/slideLayout" Target="../slideLayouts/slideLayout246.xml"/><Relationship Id="rId22" Type="http://schemas.openxmlformats.org/officeDocument/2006/relationships/slideLayout" Target="../slideLayouts/slideLayout254.xml"/><Relationship Id="rId27" Type="http://schemas.openxmlformats.org/officeDocument/2006/relationships/slideLayout" Target="../slideLayouts/slideLayout259.xml"/><Relationship Id="rId30" Type="http://schemas.openxmlformats.org/officeDocument/2006/relationships/slideLayout" Target="../slideLayouts/slideLayout262.xml"/><Relationship Id="rId35" Type="http://schemas.openxmlformats.org/officeDocument/2006/relationships/slideLayout" Target="../slideLayouts/slideLayout267.xml"/><Relationship Id="rId43" Type="http://schemas.openxmlformats.org/officeDocument/2006/relationships/slideLayout" Target="../slideLayouts/slideLayout275.xml"/><Relationship Id="rId48" Type="http://schemas.openxmlformats.org/officeDocument/2006/relationships/slideLayout" Target="../slideLayouts/slideLayout280.xml"/><Relationship Id="rId56" Type="http://schemas.openxmlformats.org/officeDocument/2006/relationships/slideLayout" Target="../slideLayouts/slideLayout288.xml"/><Relationship Id="rId8" Type="http://schemas.openxmlformats.org/officeDocument/2006/relationships/slideLayout" Target="../slideLayouts/slideLayout240.xml"/><Relationship Id="rId51" Type="http://schemas.openxmlformats.org/officeDocument/2006/relationships/slideLayout" Target="../slideLayouts/slideLayout283.xml"/><Relationship Id="rId3" Type="http://schemas.openxmlformats.org/officeDocument/2006/relationships/slideLayout" Target="../slideLayouts/slideLayout235.xml"/><Relationship Id="rId12" Type="http://schemas.openxmlformats.org/officeDocument/2006/relationships/slideLayout" Target="../slideLayouts/slideLayout244.xml"/><Relationship Id="rId17" Type="http://schemas.openxmlformats.org/officeDocument/2006/relationships/slideLayout" Target="../slideLayouts/slideLayout249.xml"/><Relationship Id="rId25" Type="http://schemas.openxmlformats.org/officeDocument/2006/relationships/slideLayout" Target="../slideLayouts/slideLayout257.xml"/><Relationship Id="rId33" Type="http://schemas.openxmlformats.org/officeDocument/2006/relationships/slideLayout" Target="../slideLayouts/slideLayout265.xml"/><Relationship Id="rId38" Type="http://schemas.openxmlformats.org/officeDocument/2006/relationships/slideLayout" Target="../slideLayouts/slideLayout270.xml"/><Relationship Id="rId46" Type="http://schemas.openxmlformats.org/officeDocument/2006/relationships/slideLayout" Target="../slideLayouts/slideLayout278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3.xml"/><Relationship Id="rId18" Type="http://schemas.openxmlformats.org/officeDocument/2006/relationships/slideLayout" Target="../slideLayouts/slideLayout308.xml"/><Relationship Id="rId26" Type="http://schemas.openxmlformats.org/officeDocument/2006/relationships/slideLayout" Target="../slideLayouts/slideLayout316.xml"/><Relationship Id="rId39" Type="http://schemas.openxmlformats.org/officeDocument/2006/relationships/slideLayout" Target="../slideLayouts/slideLayout329.xml"/><Relationship Id="rId21" Type="http://schemas.openxmlformats.org/officeDocument/2006/relationships/slideLayout" Target="../slideLayouts/slideLayout311.xml"/><Relationship Id="rId34" Type="http://schemas.openxmlformats.org/officeDocument/2006/relationships/slideLayout" Target="../slideLayouts/slideLayout324.xml"/><Relationship Id="rId42" Type="http://schemas.openxmlformats.org/officeDocument/2006/relationships/slideLayout" Target="../slideLayouts/slideLayout332.xml"/><Relationship Id="rId47" Type="http://schemas.openxmlformats.org/officeDocument/2006/relationships/slideLayout" Target="../slideLayouts/slideLayout337.xml"/><Relationship Id="rId50" Type="http://schemas.openxmlformats.org/officeDocument/2006/relationships/slideLayout" Target="../slideLayouts/slideLayout340.xml"/><Relationship Id="rId55" Type="http://schemas.openxmlformats.org/officeDocument/2006/relationships/slideLayout" Target="../slideLayouts/slideLayout345.xml"/><Relationship Id="rId7" Type="http://schemas.openxmlformats.org/officeDocument/2006/relationships/slideLayout" Target="../slideLayouts/slideLayout297.xml"/><Relationship Id="rId2" Type="http://schemas.openxmlformats.org/officeDocument/2006/relationships/slideLayout" Target="../slideLayouts/slideLayout292.xml"/><Relationship Id="rId16" Type="http://schemas.openxmlformats.org/officeDocument/2006/relationships/slideLayout" Target="../slideLayouts/slideLayout306.xml"/><Relationship Id="rId20" Type="http://schemas.openxmlformats.org/officeDocument/2006/relationships/slideLayout" Target="../slideLayouts/slideLayout310.xml"/><Relationship Id="rId29" Type="http://schemas.openxmlformats.org/officeDocument/2006/relationships/slideLayout" Target="../slideLayouts/slideLayout319.xml"/><Relationship Id="rId41" Type="http://schemas.openxmlformats.org/officeDocument/2006/relationships/slideLayout" Target="../slideLayouts/slideLayout331.xml"/><Relationship Id="rId54" Type="http://schemas.openxmlformats.org/officeDocument/2006/relationships/slideLayout" Target="../slideLayouts/slideLayout34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1.xml"/><Relationship Id="rId6" Type="http://schemas.openxmlformats.org/officeDocument/2006/relationships/slideLayout" Target="../slideLayouts/slideLayout296.xml"/><Relationship Id="rId11" Type="http://schemas.openxmlformats.org/officeDocument/2006/relationships/slideLayout" Target="../slideLayouts/slideLayout301.xml"/><Relationship Id="rId24" Type="http://schemas.openxmlformats.org/officeDocument/2006/relationships/slideLayout" Target="../slideLayouts/slideLayout314.xml"/><Relationship Id="rId32" Type="http://schemas.openxmlformats.org/officeDocument/2006/relationships/slideLayout" Target="../slideLayouts/slideLayout322.xml"/><Relationship Id="rId37" Type="http://schemas.openxmlformats.org/officeDocument/2006/relationships/slideLayout" Target="../slideLayouts/slideLayout327.xml"/><Relationship Id="rId40" Type="http://schemas.openxmlformats.org/officeDocument/2006/relationships/slideLayout" Target="../slideLayouts/slideLayout330.xml"/><Relationship Id="rId45" Type="http://schemas.openxmlformats.org/officeDocument/2006/relationships/slideLayout" Target="../slideLayouts/slideLayout335.xml"/><Relationship Id="rId53" Type="http://schemas.openxmlformats.org/officeDocument/2006/relationships/slideLayout" Target="../slideLayouts/slideLayout343.xml"/><Relationship Id="rId58" Type="http://schemas.openxmlformats.org/officeDocument/2006/relationships/slideLayout" Target="../slideLayouts/slideLayout348.xml"/><Relationship Id="rId5" Type="http://schemas.openxmlformats.org/officeDocument/2006/relationships/slideLayout" Target="../slideLayouts/slideLayout295.xml"/><Relationship Id="rId15" Type="http://schemas.openxmlformats.org/officeDocument/2006/relationships/slideLayout" Target="../slideLayouts/slideLayout305.xml"/><Relationship Id="rId23" Type="http://schemas.openxmlformats.org/officeDocument/2006/relationships/slideLayout" Target="../slideLayouts/slideLayout313.xml"/><Relationship Id="rId28" Type="http://schemas.openxmlformats.org/officeDocument/2006/relationships/slideLayout" Target="../slideLayouts/slideLayout318.xml"/><Relationship Id="rId36" Type="http://schemas.openxmlformats.org/officeDocument/2006/relationships/slideLayout" Target="../slideLayouts/slideLayout326.xml"/><Relationship Id="rId49" Type="http://schemas.openxmlformats.org/officeDocument/2006/relationships/slideLayout" Target="../slideLayouts/slideLayout339.xml"/><Relationship Id="rId57" Type="http://schemas.openxmlformats.org/officeDocument/2006/relationships/slideLayout" Target="../slideLayouts/slideLayout34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0.xml"/><Relationship Id="rId19" Type="http://schemas.openxmlformats.org/officeDocument/2006/relationships/slideLayout" Target="../slideLayouts/slideLayout309.xml"/><Relationship Id="rId31" Type="http://schemas.openxmlformats.org/officeDocument/2006/relationships/slideLayout" Target="../slideLayouts/slideLayout321.xml"/><Relationship Id="rId44" Type="http://schemas.openxmlformats.org/officeDocument/2006/relationships/slideLayout" Target="../slideLayouts/slideLayout334.xml"/><Relationship Id="rId52" Type="http://schemas.openxmlformats.org/officeDocument/2006/relationships/slideLayout" Target="../slideLayouts/slideLayout34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4.xml"/><Relationship Id="rId9" Type="http://schemas.openxmlformats.org/officeDocument/2006/relationships/slideLayout" Target="../slideLayouts/slideLayout299.xml"/><Relationship Id="rId14" Type="http://schemas.openxmlformats.org/officeDocument/2006/relationships/slideLayout" Target="../slideLayouts/slideLayout304.xml"/><Relationship Id="rId22" Type="http://schemas.openxmlformats.org/officeDocument/2006/relationships/slideLayout" Target="../slideLayouts/slideLayout312.xml"/><Relationship Id="rId27" Type="http://schemas.openxmlformats.org/officeDocument/2006/relationships/slideLayout" Target="../slideLayouts/slideLayout317.xml"/><Relationship Id="rId30" Type="http://schemas.openxmlformats.org/officeDocument/2006/relationships/slideLayout" Target="../slideLayouts/slideLayout320.xml"/><Relationship Id="rId35" Type="http://schemas.openxmlformats.org/officeDocument/2006/relationships/slideLayout" Target="../slideLayouts/slideLayout325.xml"/><Relationship Id="rId43" Type="http://schemas.openxmlformats.org/officeDocument/2006/relationships/slideLayout" Target="../slideLayouts/slideLayout333.xml"/><Relationship Id="rId48" Type="http://schemas.openxmlformats.org/officeDocument/2006/relationships/slideLayout" Target="../slideLayouts/slideLayout338.xml"/><Relationship Id="rId56" Type="http://schemas.openxmlformats.org/officeDocument/2006/relationships/slideLayout" Target="../slideLayouts/slideLayout346.xml"/><Relationship Id="rId8" Type="http://schemas.openxmlformats.org/officeDocument/2006/relationships/slideLayout" Target="../slideLayouts/slideLayout298.xml"/><Relationship Id="rId51" Type="http://schemas.openxmlformats.org/officeDocument/2006/relationships/slideLayout" Target="../slideLayouts/slideLayout341.xml"/><Relationship Id="rId3" Type="http://schemas.openxmlformats.org/officeDocument/2006/relationships/slideLayout" Target="../slideLayouts/slideLayout293.xml"/><Relationship Id="rId12" Type="http://schemas.openxmlformats.org/officeDocument/2006/relationships/slideLayout" Target="../slideLayouts/slideLayout302.xml"/><Relationship Id="rId17" Type="http://schemas.openxmlformats.org/officeDocument/2006/relationships/slideLayout" Target="../slideLayouts/slideLayout307.xml"/><Relationship Id="rId25" Type="http://schemas.openxmlformats.org/officeDocument/2006/relationships/slideLayout" Target="../slideLayouts/slideLayout315.xml"/><Relationship Id="rId33" Type="http://schemas.openxmlformats.org/officeDocument/2006/relationships/slideLayout" Target="../slideLayouts/slideLayout323.xml"/><Relationship Id="rId38" Type="http://schemas.openxmlformats.org/officeDocument/2006/relationships/slideLayout" Target="../slideLayouts/slideLayout328.xml"/><Relationship Id="rId46" Type="http://schemas.openxmlformats.org/officeDocument/2006/relationships/slideLayout" Target="../slideLayouts/slideLayout336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1.xml"/><Relationship Id="rId18" Type="http://schemas.openxmlformats.org/officeDocument/2006/relationships/slideLayout" Target="../slideLayouts/slideLayout366.xml"/><Relationship Id="rId26" Type="http://schemas.openxmlformats.org/officeDocument/2006/relationships/slideLayout" Target="../slideLayouts/slideLayout374.xml"/><Relationship Id="rId39" Type="http://schemas.openxmlformats.org/officeDocument/2006/relationships/slideLayout" Target="../slideLayouts/slideLayout387.xml"/><Relationship Id="rId21" Type="http://schemas.openxmlformats.org/officeDocument/2006/relationships/slideLayout" Target="../slideLayouts/slideLayout369.xml"/><Relationship Id="rId34" Type="http://schemas.openxmlformats.org/officeDocument/2006/relationships/slideLayout" Target="../slideLayouts/slideLayout382.xml"/><Relationship Id="rId42" Type="http://schemas.openxmlformats.org/officeDocument/2006/relationships/slideLayout" Target="../slideLayouts/slideLayout390.xml"/><Relationship Id="rId47" Type="http://schemas.openxmlformats.org/officeDocument/2006/relationships/slideLayout" Target="../slideLayouts/slideLayout395.xml"/><Relationship Id="rId50" Type="http://schemas.openxmlformats.org/officeDocument/2006/relationships/slideLayout" Target="../slideLayouts/slideLayout398.xml"/><Relationship Id="rId55" Type="http://schemas.openxmlformats.org/officeDocument/2006/relationships/slideLayout" Target="../slideLayouts/slideLayout403.xml"/><Relationship Id="rId7" Type="http://schemas.openxmlformats.org/officeDocument/2006/relationships/slideLayout" Target="../slideLayouts/slideLayout355.xml"/><Relationship Id="rId2" Type="http://schemas.openxmlformats.org/officeDocument/2006/relationships/slideLayout" Target="../slideLayouts/slideLayout350.xml"/><Relationship Id="rId16" Type="http://schemas.openxmlformats.org/officeDocument/2006/relationships/slideLayout" Target="../slideLayouts/slideLayout364.xml"/><Relationship Id="rId20" Type="http://schemas.openxmlformats.org/officeDocument/2006/relationships/slideLayout" Target="../slideLayouts/slideLayout368.xml"/><Relationship Id="rId29" Type="http://schemas.openxmlformats.org/officeDocument/2006/relationships/slideLayout" Target="../slideLayouts/slideLayout377.xml"/><Relationship Id="rId41" Type="http://schemas.openxmlformats.org/officeDocument/2006/relationships/slideLayout" Target="../slideLayouts/slideLayout389.xml"/><Relationship Id="rId54" Type="http://schemas.openxmlformats.org/officeDocument/2006/relationships/slideLayout" Target="../slideLayouts/slideLayout40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9.xml"/><Relationship Id="rId6" Type="http://schemas.openxmlformats.org/officeDocument/2006/relationships/slideLayout" Target="../slideLayouts/slideLayout354.xml"/><Relationship Id="rId11" Type="http://schemas.openxmlformats.org/officeDocument/2006/relationships/slideLayout" Target="../slideLayouts/slideLayout359.xml"/><Relationship Id="rId24" Type="http://schemas.openxmlformats.org/officeDocument/2006/relationships/slideLayout" Target="../slideLayouts/slideLayout372.xml"/><Relationship Id="rId32" Type="http://schemas.openxmlformats.org/officeDocument/2006/relationships/slideLayout" Target="../slideLayouts/slideLayout380.xml"/><Relationship Id="rId37" Type="http://schemas.openxmlformats.org/officeDocument/2006/relationships/slideLayout" Target="../slideLayouts/slideLayout385.xml"/><Relationship Id="rId40" Type="http://schemas.openxmlformats.org/officeDocument/2006/relationships/slideLayout" Target="../slideLayouts/slideLayout388.xml"/><Relationship Id="rId45" Type="http://schemas.openxmlformats.org/officeDocument/2006/relationships/slideLayout" Target="../slideLayouts/slideLayout393.xml"/><Relationship Id="rId53" Type="http://schemas.openxmlformats.org/officeDocument/2006/relationships/slideLayout" Target="../slideLayouts/slideLayout401.xml"/><Relationship Id="rId58" Type="http://schemas.openxmlformats.org/officeDocument/2006/relationships/slideLayout" Target="../slideLayouts/slideLayout406.xml"/><Relationship Id="rId5" Type="http://schemas.openxmlformats.org/officeDocument/2006/relationships/slideLayout" Target="../slideLayouts/slideLayout353.xml"/><Relationship Id="rId15" Type="http://schemas.openxmlformats.org/officeDocument/2006/relationships/slideLayout" Target="../slideLayouts/slideLayout363.xml"/><Relationship Id="rId23" Type="http://schemas.openxmlformats.org/officeDocument/2006/relationships/slideLayout" Target="../slideLayouts/slideLayout371.xml"/><Relationship Id="rId28" Type="http://schemas.openxmlformats.org/officeDocument/2006/relationships/slideLayout" Target="../slideLayouts/slideLayout376.xml"/><Relationship Id="rId36" Type="http://schemas.openxmlformats.org/officeDocument/2006/relationships/slideLayout" Target="../slideLayouts/slideLayout384.xml"/><Relationship Id="rId49" Type="http://schemas.openxmlformats.org/officeDocument/2006/relationships/slideLayout" Target="../slideLayouts/slideLayout397.xml"/><Relationship Id="rId57" Type="http://schemas.openxmlformats.org/officeDocument/2006/relationships/slideLayout" Target="../slideLayouts/slideLayout40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8.xml"/><Relationship Id="rId19" Type="http://schemas.openxmlformats.org/officeDocument/2006/relationships/slideLayout" Target="../slideLayouts/slideLayout367.xml"/><Relationship Id="rId31" Type="http://schemas.openxmlformats.org/officeDocument/2006/relationships/slideLayout" Target="../slideLayouts/slideLayout379.xml"/><Relationship Id="rId44" Type="http://schemas.openxmlformats.org/officeDocument/2006/relationships/slideLayout" Target="../slideLayouts/slideLayout392.xml"/><Relationship Id="rId52" Type="http://schemas.openxmlformats.org/officeDocument/2006/relationships/slideLayout" Target="../slideLayouts/slideLayout40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2.xml"/><Relationship Id="rId9" Type="http://schemas.openxmlformats.org/officeDocument/2006/relationships/slideLayout" Target="../slideLayouts/slideLayout357.xml"/><Relationship Id="rId14" Type="http://schemas.openxmlformats.org/officeDocument/2006/relationships/slideLayout" Target="../slideLayouts/slideLayout362.xml"/><Relationship Id="rId22" Type="http://schemas.openxmlformats.org/officeDocument/2006/relationships/slideLayout" Target="../slideLayouts/slideLayout370.xml"/><Relationship Id="rId27" Type="http://schemas.openxmlformats.org/officeDocument/2006/relationships/slideLayout" Target="../slideLayouts/slideLayout375.xml"/><Relationship Id="rId30" Type="http://schemas.openxmlformats.org/officeDocument/2006/relationships/slideLayout" Target="../slideLayouts/slideLayout378.xml"/><Relationship Id="rId35" Type="http://schemas.openxmlformats.org/officeDocument/2006/relationships/slideLayout" Target="../slideLayouts/slideLayout383.xml"/><Relationship Id="rId43" Type="http://schemas.openxmlformats.org/officeDocument/2006/relationships/slideLayout" Target="../slideLayouts/slideLayout391.xml"/><Relationship Id="rId48" Type="http://schemas.openxmlformats.org/officeDocument/2006/relationships/slideLayout" Target="../slideLayouts/slideLayout396.xml"/><Relationship Id="rId56" Type="http://schemas.openxmlformats.org/officeDocument/2006/relationships/slideLayout" Target="../slideLayouts/slideLayout404.xml"/><Relationship Id="rId8" Type="http://schemas.openxmlformats.org/officeDocument/2006/relationships/slideLayout" Target="../slideLayouts/slideLayout356.xml"/><Relationship Id="rId51" Type="http://schemas.openxmlformats.org/officeDocument/2006/relationships/slideLayout" Target="../slideLayouts/slideLayout399.xml"/><Relationship Id="rId3" Type="http://schemas.openxmlformats.org/officeDocument/2006/relationships/slideLayout" Target="../slideLayouts/slideLayout351.xml"/><Relationship Id="rId12" Type="http://schemas.openxmlformats.org/officeDocument/2006/relationships/slideLayout" Target="../slideLayouts/slideLayout360.xml"/><Relationship Id="rId17" Type="http://schemas.openxmlformats.org/officeDocument/2006/relationships/slideLayout" Target="../slideLayouts/slideLayout365.xml"/><Relationship Id="rId25" Type="http://schemas.openxmlformats.org/officeDocument/2006/relationships/slideLayout" Target="../slideLayouts/slideLayout373.xml"/><Relationship Id="rId33" Type="http://schemas.openxmlformats.org/officeDocument/2006/relationships/slideLayout" Target="../slideLayouts/slideLayout381.xml"/><Relationship Id="rId38" Type="http://schemas.openxmlformats.org/officeDocument/2006/relationships/slideLayout" Target="../slideLayouts/slideLayout386.xml"/><Relationship Id="rId46" Type="http://schemas.openxmlformats.org/officeDocument/2006/relationships/slideLayout" Target="../slideLayouts/slideLayout394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9.xml"/><Relationship Id="rId18" Type="http://schemas.openxmlformats.org/officeDocument/2006/relationships/slideLayout" Target="../slideLayouts/slideLayout424.xml"/><Relationship Id="rId26" Type="http://schemas.openxmlformats.org/officeDocument/2006/relationships/slideLayout" Target="../slideLayouts/slideLayout432.xml"/><Relationship Id="rId39" Type="http://schemas.openxmlformats.org/officeDocument/2006/relationships/slideLayout" Target="../slideLayouts/slideLayout445.xml"/><Relationship Id="rId21" Type="http://schemas.openxmlformats.org/officeDocument/2006/relationships/slideLayout" Target="../slideLayouts/slideLayout427.xml"/><Relationship Id="rId34" Type="http://schemas.openxmlformats.org/officeDocument/2006/relationships/slideLayout" Target="../slideLayouts/slideLayout440.xml"/><Relationship Id="rId42" Type="http://schemas.openxmlformats.org/officeDocument/2006/relationships/slideLayout" Target="../slideLayouts/slideLayout448.xml"/><Relationship Id="rId47" Type="http://schemas.openxmlformats.org/officeDocument/2006/relationships/slideLayout" Target="../slideLayouts/slideLayout453.xml"/><Relationship Id="rId50" Type="http://schemas.openxmlformats.org/officeDocument/2006/relationships/slideLayout" Target="../slideLayouts/slideLayout456.xml"/><Relationship Id="rId55" Type="http://schemas.openxmlformats.org/officeDocument/2006/relationships/slideLayout" Target="../slideLayouts/slideLayout461.xml"/><Relationship Id="rId7" Type="http://schemas.openxmlformats.org/officeDocument/2006/relationships/slideLayout" Target="../slideLayouts/slideLayout413.xml"/><Relationship Id="rId2" Type="http://schemas.openxmlformats.org/officeDocument/2006/relationships/slideLayout" Target="../slideLayouts/slideLayout408.xml"/><Relationship Id="rId16" Type="http://schemas.openxmlformats.org/officeDocument/2006/relationships/slideLayout" Target="../slideLayouts/slideLayout422.xml"/><Relationship Id="rId20" Type="http://schemas.openxmlformats.org/officeDocument/2006/relationships/slideLayout" Target="../slideLayouts/slideLayout426.xml"/><Relationship Id="rId29" Type="http://schemas.openxmlformats.org/officeDocument/2006/relationships/slideLayout" Target="../slideLayouts/slideLayout435.xml"/><Relationship Id="rId41" Type="http://schemas.openxmlformats.org/officeDocument/2006/relationships/slideLayout" Target="../slideLayouts/slideLayout447.xml"/><Relationship Id="rId54" Type="http://schemas.openxmlformats.org/officeDocument/2006/relationships/slideLayout" Target="../slideLayouts/slideLayout46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7.xml"/><Relationship Id="rId6" Type="http://schemas.openxmlformats.org/officeDocument/2006/relationships/slideLayout" Target="../slideLayouts/slideLayout412.xml"/><Relationship Id="rId11" Type="http://schemas.openxmlformats.org/officeDocument/2006/relationships/slideLayout" Target="../slideLayouts/slideLayout417.xml"/><Relationship Id="rId24" Type="http://schemas.openxmlformats.org/officeDocument/2006/relationships/slideLayout" Target="../slideLayouts/slideLayout430.xml"/><Relationship Id="rId32" Type="http://schemas.openxmlformats.org/officeDocument/2006/relationships/slideLayout" Target="../slideLayouts/slideLayout438.xml"/><Relationship Id="rId37" Type="http://schemas.openxmlformats.org/officeDocument/2006/relationships/slideLayout" Target="../slideLayouts/slideLayout443.xml"/><Relationship Id="rId40" Type="http://schemas.openxmlformats.org/officeDocument/2006/relationships/slideLayout" Target="../slideLayouts/slideLayout446.xml"/><Relationship Id="rId45" Type="http://schemas.openxmlformats.org/officeDocument/2006/relationships/slideLayout" Target="../slideLayouts/slideLayout451.xml"/><Relationship Id="rId53" Type="http://schemas.openxmlformats.org/officeDocument/2006/relationships/slideLayout" Target="../slideLayouts/slideLayout459.xml"/><Relationship Id="rId58" Type="http://schemas.openxmlformats.org/officeDocument/2006/relationships/slideLayout" Target="../slideLayouts/slideLayout464.xml"/><Relationship Id="rId5" Type="http://schemas.openxmlformats.org/officeDocument/2006/relationships/slideLayout" Target="../slideLayouts/slideLayout411.xml"/><Relationship Id="rId15" Type="http://schemas.openxmlformats.org/officeDocument/2006/relationships/slideLayout" Target="../slideLayouts/slideLayout421.xml"/><Relationship Id="rId23" Type="http://schemas.openxmlformats.org/officeDocument/2006/relationships/slideLayout" Target="../slideLayouts/slideLayout429.xml"/><Relationship Id="rId28" Type="http://schemas.openxmlformats.org/officeDocument/2006/relationships/slideLayout" Target="../slideLayouts/slideLayout434.xml"/><Relationship Id="rId36" Type="http://schemas.openxmlformats.org/officeDocument/2006/relationships/slideLayout" Target="../slideLayouts/slideLayout442.xml"/><Relationship Id="rId49" Type="http://schemas.openxmlformats.org/officeDocument/2006/relationships/slideLayout" Target="../slideLayouts/slideLayout455.xml"/><Relationship Id="rId57" Type="http://schemas.openxmlformats.org/officeDocument/2006/relationships/slideLayout" Target="../slideLayouts/slideLayout46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6.xml"/><Relationship Id="rId19" Type="http://schemas.openxmlformats.org/officeDocument/2006/relationships/slideLayout" Target="../slideLayouts/slideLayout425.xml"/><Relationship Id="rId31" Type="http://schemas.openxmlformats.org/officeDocument/2006/relationships/slideLayout" Target="../slideLayouts/slideLayout437.xml"/><Relationship Id="rId44" Type="http://schemas.openxmlformats.org/officeDocument/2006/relationships/slideLayout" Target="../slideLayouts/slideLayout450.xml"/><Relationship Id="rId52" Type="http://schemas.openxmlformats.org/officeDocument/2006/relationships/slideLayout" Target="../slideLayouts/slideLayout45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0.xml"/><Relationship Id="rId9" Type="http://schemas.openxmlformats.org/officeDocument/2006/relationships/slideLayout" Target="../slideLayouts/slideLayout415.xml"/><Relationship Id="rId14" Type="http://schemas.openxmlformats.org/officeDocument/2006/relationships/slideLayout" Target="../slideLayouts/slideLayout420.xml"/><Relationship Id="rId22" Type="http://schemas.openxmlformats.org/officeDocument/2006/relationships/slideLayout" Target="../slideLayouts/slideLayout428.xml"/><Relationship Id="rId27" Type="http://schemas.openxmlformats.org/officeDocument/2006/relationships/slideLayout" Target="../slideLayouts/slideLayout433.xml"/><Relationship Id="rId30" Type="http://schemas.openxmlformats.org/officeDocument/2006/relationships/slideLayout" Target="../slideLayouts/slideLayout436.xml"/><Relationship Id="rId35" Type="http://schemas.openxmlformats.org/officeDocument/2006/relationships/slideLayout" Target="../slideLayouts/slideLayout441.xml"/><Relationship Id="rId43" Type="http://schemas.openxmlformats.org/officeDocument/2006/relationships/slideLayout" Target="../slideLayouts/slideLayout449.xml"/><Relationship Id="rId48" Type="http://schemas.openxmlformats.org/officeDocument/2006/relationships/slideLayout" Target="../slideLayouts/slideLayout454.xml"/><Relationship Id="rId56" Type="http://schemas.openxmlformats.org/officeDocument/2006/relationships/slideLayout" Target="../slideLayouts/slideLayout462.xml"/><Relationship Id="rId8" Type="http://schemas.openxmlformats.org/officeDocument/2006/relationships/slideLayout" Target="../slideLayouts/slideLayout414.xml"/><Relationship Id="rId51" Type="http://schemas.openxmlformats.org/officeDocument/2006/relationships/slideLayout" Target="../slideLayouts/slideLayout457.xml"/><Relationship Id="rId3" Type="http://schemas.openxmlformats.org/officeDocument/2006/relationships/slideLayout" Target="../slideLayouts/slideLayout409.xml"/><Relationship Id="rId12" Type="http://schemas.openxmlformats.org/officeDocument/2006/relationships/slideLayout" Target="../slideLayouts/slideLayout418.xml"/><Relationship Id="rId17" Type="http://schemas.openxmlformats.org/officeDocument/2006/relationships/slideLayout" Target="../slideLayouts/slideLayout423.xml"/><Relationship Id="rId25" Type="http://schemas.openxmlformats.org/officeDocument/2006/relationships/slideLayout" Target="../slideLayouts/slideLayout431.xml"/><Relationship Id="rId33" Type="http://schemas.openxmlformats.org/officeDocument/2006/relationships/slideLayout" Target="../slideLayouts/slideLayout439.xml"/><Relationship Id="rId38" Type="http://schemas.openxmlformats.org/officeDocument/2006/relationships/slideLayout" Target="../slideLayouts/slideLayout444.xml"/><Relationship Id="rId46" Type="http://schemas.openxmlformats.org/officeDocument/2006/relationships/slideLayout" Target="../slideLayouts/slideLayout452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7.xml"/><Relationship Id="rId18" Type="http://schemas.openxmlformats.org/officeDocument/2006/relationships/slideLayout" Target="../slideLayouts/slideLayout482.xml"/><Relationship Id="rId26" Type="http://schemas.openxmlformats.org/officeDocument/2006/relationships/slideLayout" Target="../slideLayouts/slideLayout490.xml"/><Relationship Id="rId39" Type="http://schemas.openxmlformats.org/officeDocument/2006/relationships/slideLayout" Target="../slideLayouts/slideLayout503.xml"/><Relationship Id="rId21" Type="http://schemas.openxmlformats.org/officeDocument/2006/relationships/slideLayout" Target="../slideLayouts/slideLayout485.xml"/><Relationship Id="rId34" Type="http://schemas.openxmlformats.org/officeDocument/2006/relationships/slideLayout" Target="../slideLayouts/slideLayout498.xml"/><Relationship Id="rId42" Type="http://schemas.openxmlformats.org/officeDocument/2006/relationships/slideLayout" Target="../slideLayouts/slideLayout506.xml"/><Relationship Id="rId47" Type="http://schemas.openxmlformats.org/officeDocument/2006/relationships/slideLayout" Target="../slideLayouts/slideLayout511.xml"/><Relationship Id="rId50" Type="http://schemas.openxmlformats.org/officeDocument/2006/relationships/slideLayout" Target="../slideLayouts/slideLayout514.xml"/><Relationship Id="rId55" Type="http://schemas.openxmlformats.org/officeDocument/2006/relationships/slideLayout" Target="../slideLayouts/slideLayout519.xml"/><Relationship Id="rId7" Type="http://schemas.openxmlformats.org/officeDocument/2006/relationships/slideLayout" Target="../slideLayouts/slideLayout471.xml"/><Relationship Id="rId2" Type="http://schemas.openxmlformats.org/officeDocument/2006/relationships/slideLayout" Target="../slideLayouts/slideLayout466.xml"/><Relationship Id="rId16" Type="http://schemas.openxmlformats.org/officeDocument/2006/relationships/slideLayout" Target="../slideLayouts/slideLayout480.xml"/><Relationship Id="rId20" Type="http://schemas.openxmlformats.org/officeDocument/2006/relationships/slideLayout" Target="../slideLayouts/slideLayout484.xml"/><Relationship Id="rId29" Type="http://schemas.openxmlformats.org/officeDocument/2006/relationships/slideLayout" Target="../slideLayouts/slideLayout493.xml"/><Relationship Id="rId41" Type="http://schemas.openxmlformats.org/officeDocument/2006/relationships/slideLayout" Target="../slideLayouts/slideLayout505.xml"/><Relationship Id="rId54" Type="http://schemas.openxmlformats.org/officeDocument/2006/relationships/slideLayout" Target="../slideLayouts/slideLayout51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5.xml"/><Relationship Id="rId6" Type="http://schemas.openxmlformats.org/officeDocument/2006/relationships/slideLayout" Target="../slideLayouts/slideLayout470.xml"/><Relationship Id="rId11" Type="http://schemas.openxmlformats.org/officeDocument/2006/relationships/slideLayout" Target="../slideLayouts/slideLayout475.xml"/><Relationship Id="rId24" Type="http://schemas.openxmlformats.org/officeDocument/2006/relationships/slideLayout" Target="../slideLayouts/slideLayout488.xml"/><Relationship Id="rId32" Type="http://schemas.openxmlformats.org/officeDocument/2006/relationships/slideLayout" Target="../slideLayouts/slideLayout496.xml"/><Relationship Id="rId37" Type="http://schemas.openxmlformats.org/officeDocument/2006/relationships/slideLayout" Target="../slideLayouts/slideLayout501.xml"/><Relationship Id="rId40" Type="http://schemas.openxmlformats.org/officeDocument/2006/relationships/slideLayout" Target="../slideLayouts/slideLayout504.xml"/><Relationship Id="rId45" Type="http://schemas.openxmlformats.org/officeDocument/2006/relationships/slideLayout" Target="../slideLayouts/slideLayout509.xml"/><Relationship Id="rId53" Type="http://schemas.openxmlformats.org/officeDocument/2006/relationships/slideLayout" Target="../slideLayouts/slideLayout517.xml"/><Relationship Id="rId58" Type="http://schemas.openxmlformats.org/officeDocument/2006/relationships/slideLayout" Target="../slideLayouts/slideLayout522.xml"/><Relationship Id="rId5" Type="http://schemas.openxmlformats.org/officeDocument/2006/relationships/slideLayout" Target="../slideLayouts/slideLayout469.xml"/><Relationship Id="rId15" Type="http://schemas.openxmlformats.org/officeDocument/2006/relationships/slideLayout" Target="../slideLayouts/slideLayout479.xml"/><Relationship Id="rId23" Type="http://schemas.openxmlformats.org/officeDocument/2006/relationships/slideLayout" Target="../slideLayouts/slideLayout487.xml"/><Relationship Id="rId28" Type="http://schemas.openxmlformats.org/officeDocument/2006/relationships/slideLayout" Target="../slideLayouts/slideLayout492.xml"/><Relationship Id="rId36" Type="http://schemas.openxmlformats.org/officeDocument/2006/relationships/slideLayout" Target="../slideLayouts/slideLayout500.xml"/><Relationship Id="rId49" Type="http://schemas.openxmlformats.org/officeDocument/2006/relationships/slideLayout" Target="../slideLayouts/slideLayout513.xml"/><Relationship Id="rId57" Type="http://schemas.openxmlformats.org/officeDocument/2006/relationships/slideLayout" Target="../slideLayouts/slideLayout52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4.xml"/><Relationship Id="rId19" Type="http://schemas.openxmlformats.org/officeDocument/2006/relationships/slideLayout" Target="../slideLayouts/slideLayout483.xml"/><Relationship Id="rId31" Type="http://schemas.openxmlformats.org/officeDocument/2006/relationships/slideLayout" Target="../slideLayouts/slideLayout495.xml"/><Relationship Id="rId44" Type="http://schemas.openxmlformats.org/officeDocument/2006/relationships/slideLayout" Target="../slideLayouts/slideLayout508.xml"/><Relationship Id="rId52" Type="http://schemas.openxmlformats.org/officeDocument/2006/relationships/slideLayout" Target="../slideLayouts/slideLayout51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8.xml"/><Relationship Id="rId9" Type="http://schemas.openxmlformats.org/officeDocument/2006/relationships/slideLayout" Target="../slideLayouts/slideLayout473.xml"/><Relationship Id="rId14" Type="http://schemas.openxmlformats.org/officeDocument/2006/relationships/slideLayout" Target="../slideLayouts/slideLayout478.xml"/><Relationship Id="rId22" Type="http://schemas.openxmlformats.org/officeDocument/2006/relationships/slideLayout" Target="../slideLayouts/slideLayout486.xml"/><Relationship Id="rId27" Type="http://schemas.openxmlformats.org/officeDocument/2006/relationships/slideLayout" Target="../slideLayouts/slideLayout491.xml"/><Relationship Id="rId30" Type="http://schemas.openxmlformats.org/officeDocument/2006/relationships/slideLayout" Target="../slideLayouts/slideLayout494.xml"/><Relationship Id="rId35" Type="http://schemas.openxmlformats.org/officeDocument/2006/relationships/slideLayout" Target="../slideLayouts/slideLayout499.xml"/><Relationship Id="rId43" Type="http://schemas.openxmlformats.org/officeDocument/2006/relationships/slideLayout" Target="../slideLayouts/slideLayout507.xml"/><Relationship Id="rId48" Type="http://schemas.openxmlformats.org/officeDocument/2006/relationships/slideLayout" Target="../slideLayouts/slideLayout512.xml"/><Relationship Id="rId56" Type="http://schemas.openxmlformats.org/officeDocument/2006/relationships/slideLayout" Target="../slideLayouts/slideLayout520.xml"/><Relationship Id="rId8" Type="http://schemas.openxmlformats.org/officeDocument/2006/relationships/slideLayout" Target="../slideLayouts/slideLayout472.xml"/><Relationship Id="rId51" Type="http://schemas.openxmlformats.org/officeDocument/2006/relationships/slideLayout" Target="../slideLayouts/slideLayout515.xml"/><Relationship Id="rId3" Type="http://schemas.openxmlformats.org/officeDocument/2006/relationships/slideLayout" Target="../slideLayouts/slideLayout467.xml"/><Relationship Id="rId12" Type="http://schemas.openxmlformats.org/officeDocument/2006/relationships/slideLayout" Target="../slideLayouts/slideLayout476.xml"/><Relationship Id="rId17" Type="http://schemas.openxmlformats.org/officeDocument/2006/relationships/slideLayout" Target="../slideLayouts/slideLayout481.xml"/><Relationship Id="rId25" Type="http://schemas.openxmlformats.org/officeDocument/2006/relationships/slideLayout" Target="../slideLayouts/slideLayout489.xml"/><Relationship Id="rId33" Type="http://schemas.openxmlformats.org/officeDocument/2006/relationships/slideLayout" Target="../slideLayouts/slideLayout497.xml"/><Relationship Id="rId38" Type="http://schemas.openxmlformats.org/officeDocument/2006/relationships/slideLayout" Target="../slideLayouts/slideLayout502.xml"/><Relationship Id="rId46" Type="http://schemas.openxmlformats.org/officeDocument/2006/relationships/slideLayout" Target="../slideLayouts/slideLayout510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9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97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91"/>
            <a:ext cx="1020978" cy="242725"/>
          </a:xfrm>
          <a:prstGeom prst="rect">
            <a:avLst/>
          </a:prstGeom>
        </p:spPr>
        <p:txBody>
          <a:bodyPr vert="horz" wrap="square" lIns="57484" tIns="28749" rIns="57484" bIns="2874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23" y="2973193"/>
            <a:ext cx="65863" cy="155104"/>
          </a:xfrm>
          <a:prstGeom prst="rect">
            <a:avLst/>
          </a:prstGeom>
        </p:spPr>
        <p:txBody>
          <a:bodyPr vert="horz" wrap="none" lIns="57484" tIns="28749" rIns="57484" bIns="2874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9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9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64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84" tIns="28749" rIns="57484" bIns="2874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84" tIns="28749" rIns="57484" bIns="2874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84" tIns="28749" rIns="57484" bIns="2874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4632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41" r:id="rId1"/>
    <p:sldLayoutId id="2147484442" r:id="rId2"/>
    <p:sldLayoutId id="2147484443" r:id="rId3"/>
    <p:sldLayoutId id="2147484444" r:id="rId4"/>
    <p:sldLayoutId id="2147484445" r:id="rId5"/>
    <p:sldLayoutId id="2147484446" r:id="rId6"/>
    <p:sldLayoutId id="2147484447" r:id="rId7"/>
    <p:sldLayoutId id="2147484448" r:id="rId8"/>
    <p:sldLayoutId id="2147484449" r:id="rId9"/>
    <p:sldLayoutId id="2147484450" r:id="rId10"/>
    <p:sldLayoutId id="2147484451" r:id="rId11"/>
    <p:sldLayoutId id="2147484452" r:id="rId12"/>
    <p:sldLayoutId id="2147484453" r:id="rId13"/>
    <p:sldLayoutId id="2147484454" r:id="rId14"/>
    <p:sldLayoutId id="2147484455" r:id="rId15"/>
    <p:sldLayoutId id="2147484456" r:id="rId16"/>
    <p:sldLayoutId id="2147484457" r:id="rId17"/>
    <p:sldLayoutId id="2147484458" r:id="rId18"/>
    <p:sldLayoutId id="2147484459" r:id="rId19"/>
    <p:sldLayoutId id="2147484460" r:id="rId20"/>
    <p:sldLayoutId id="2147484461" r:id="rId21"/>
    <p:sldLayoutId id="2147484462" r:id="rId22"/>
    <p:sldLayoutId id="2147484463" r:id="rId23"/>
    <p:sldLayoutId id="2147484464" r:id="rId24"/>
    <p:sldLayoutId id="2147484465" r:id="rId25"/>
    <p:sldLayoutId id="2147484466" r:id="rId26"/>
    <p:sldLayoutId id="2147484467" r:id="rId27"/>
    <p:sldLayoutId id="2147484468" r:id="rId28"/>
    <p:sldLayoutId id="2147484469" r:id="rId29"/>
    <p:sldLayoutId id="2147484470" r:id="rId30"/>
    <p:sldLayoutId id="2147484471" r:id="rId31"/>
    <p:sldLayoutId id="2147484472" r:id="rId32"/>
    <p:sldLayoutId id="2147484473" r:id="rId33"/>
    <p:sldLayoutId id="2147484474" r:id="rId34"/>
    <p:sldLayoutId id="2147484475" r:id="rId35"/>
    <p:sldLayoutId id="2147484476" r:id="rId36"/>
    <p:sldLayoutId id="2147484477" r:id="rId37"/>
    <p:sldLayoutId id="2147484478" r:id="rId38"/>
    <p:sldLayoutId id="2147484479" r:id="rId39"/>
    <p:sldLayoutId id="2147484480" r:id="rId40"/>
    <p:sldLayoutId id="2147484481" r:id="rId41"/>
    <p:sldLayoutId id="2147484482" r:id="rId42"/>
    <p:sldLayoutId id="2147484483" r:id="rId43"/>
    <p:sldLayoutId id="2147484484" r:id="rId44"/>
    <p:sldLayoutId id="2147484485" r:id="rId45"/>
    <p:sldLayoutId id="2147484486" r:id="rId46"/>
    <p:sldLayoutId id="2147484487" r:id="rId47"/>
    <p:sldLayoutId id="2147484488" r:id="rId48"/>
    <p:sldLayoutId id="2147484489" r:id="rId49"/>
    <p:sldLayoutId id="2147484490" r:id="rId50"/>
    <p:sldLayoutId id="2147484491" r:id="rId51"/>
    <p:sldLayoutId id="2147484492" r:id="rId52"/>
    <p:sldLayoutId id="2147484493" r:id="rId53"/>
    <p:sldLayoutId id="2147484494" r:id="rId54"/>
    <p:sldLayoutId id="2147484495" r:id="rId55"/>
    <p:sldLayoutId id="2147484496" r:id="rId56"/>
    <p:sldLayoutId id="2147484497" r:id="rId57"/>
    <p:sldLayoutId id="2147484498" r:id="rId58"/>
  </p:sldLayoutIdLst>
  <p:txStyles>
    <p:titleStyle>
      <a:lvl1pPr algn="ctr" defTabSz="574810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767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552" indent="-108766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335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101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885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0731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8129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5541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2953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413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4810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236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49615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7027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4440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1849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299241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Word.docx"/><Relationship Id="rId2" Type="http://schemas.openxmlformats.org/officeDocument/2006/relationships/slideLayout" Target="../slideLayouts/slideLayout58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8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533"/>
            <a:ext cx="5753741" cy="1019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2866" y="112865"/>
            <a:ext cx="3054716" cy="753391"/>
          </a:xfrm>
          <a:prstGeom prst="rect">
            <a:avLst/>
          </a:prstGeom>
        </p:spPr>
        <p:txBody>
          <a:bodyPr vert="horz" wrap="square" lIns="0" tIns="14585" rIns="0" bIns="0" rtlCol="0">
            <a:spAutoFit/>
          </a:bodyPr>
          <a:lstStyle/>
          <a:p>
            <a:pPr marL="12683">
              <a:lnSpc>
                <a:spcPct val="100000"/>
              </a:lnSpc>
              <a:spcBef>
                <a:spcPts val="114"/>
              </a:spcBef>
            </a:pP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 </a:t>
            </a:r>
            <a:endParaRPr sz="48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7437" y="1188878"/>
            <a:ext cx="343791" cy="863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7437" y="2182475"/>
            <a:ext cx="343791" cy="805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27"/>
          <p:cNvGrpSpPr/>
          <p:nvPr/>
        </p:nvGrpSpPr>
        <p:grpSpPr>
          <a:xfrm>
            <a:off x="4607917" y="228549"/>
            <a:ext cx="936104" cy="507693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663834" y="256279"/>
            <a:ext cx="898855" cy="385341"/>
          </a:xfrm>
          <a:prstGeom prst="rect">
            <a:avLst/>
          </a:prstGeom>
        </p:spPr>
        <p:txBody>
          <a:bodyPr vert="horz" wrap="square" lIns="0" tIns="15854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400" dirty="0" smtClean="0">
                <a:solidFill>
                  <a:schemeClr val="bg1"/>
                </a:solidFill>
                <a:latin typeface="Arial"/>
                <a:cs typeface="Arial"/>
              </a:rPr>
              <a:t> 9-sinf</a:t>
            </a:r>
            <a:endParaRPr sz="24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object 4"/>
          <p:cNvSpPr txBox="1"/>
          <p:nvPr/>
        </p:nvSpPr>
        <p:spPr>
          <a:xfrm>
            <a:off x="723738" y="1206045"/>
            <a:ext cx="4964299" cy="1645304"/>
          </a:xfrm>
          <a:prstGeom prst="rect">
            <a:avLst/>
          </a:prstGeom>
        </p:spPr>
        <p:txBody>
          <a:bodyPr vert="horz" wrap="square" lIns="0" tIns="13952" rIns="0" bIns="0" rtlCol="0">
            <a:spAutoFit/>
          </a:bodyPr>
          <a:lstStyle/>
          <a:p>
            <a:pPr marL="12680" algn="ctr">
              <a:spcAft>
                <a:spcPts val="1200"/>
              </a:spcAft>
            </a:pPr>
            <a:r>
              <a:rPr lang="en-US" sz="2400" b="1" spc="5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400" b="1" spc="5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2400" b="1" spc="5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spc="5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80" algn="ctr">
              <a:spcAft>
                <a:spcPts val="1200"/>
              </a:spcAft>
            </a:pPr>
            <a:r>
              <a:rPr lang="en-US" sz="2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Kumush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Kumush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oltinning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Ishlatilishi</a:t>
            </a:r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56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47837" y="719705"/>
            <a:ext cx="5368191" cy="1692771"/>
          </a:xfrm>
        </p:spPr>
        <p:txBody>
          <a:bodyPr/>
          <a:lstStyle/>
          <a:p>
            <a:pPr marL="0" lvl="0" indent="0" algn="ctr" defTabSz="914400" eaLnBrk="0" fontAlgn="base" hangingPunct="0">
              <a:spcBef>
                <a:spcPct val="0"/>
              </a:spcBef>
              <a:spcAft>
                <a:spcPts val="1200"/>
              </a:spcAft>
              <a:buClrTx/>
              <a:buNone/>
              <a:defRPr/>
            </a:pPr>
            <a:r>
              <a:rPr lang="uz-Cyrl-UZ" sz="2000" b="1" kern="1200" spc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4Ag+2H</a:t>
            </a:r>
            <a:r>
              <a:rPr lang="uz-Cyrl-UZ" sz="2000" b="1" kern="1200" spc="0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Cyrl-UZ" sz="2000" b="1" kern="1200" spc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+O</a:t>
            </a:r>
            <a:r>
              <a:rPr lang="uz-Cyrl-UZ" sz="2000" b="1" kern="1200" spc="0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Cyrl-UZ" sz="2000" b="1" kern="1200" spc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→2Ag</a:t>
            </a:r>
            <a:r>
              <a:rPr lang="uz-Cyrl-UZ" sz="2000" b="1" kern="1200" spc="0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Cyrl-UZ" sz="2000" b="1" kern="1200" spc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S+2H</a:t>
            </a:r>
            <a:r>
              <a:rPr lang="uz-Cyrl-UZ" sz="2000" b="1" kern="1200" spc="0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Cyrl-UZ" sz="2000" b="1" kern="1200" spc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</a:p>
          <a:p>
            <a:pPr marL="0" lvl="0" indent="0" algn="ctr" defTabSz="914400" eaLnBrk="0" fontAlgn="base" hangingPunct="0">
              <a:spcBef>
                <a:spcPct val="0"/>
              </a:spcBef>
              <a:spcAft>
                <a:spcPts val="1200"/>
              </a:spcAft>
              <a:buClrTx/>
              <a:buNone/>
              <a:defRPr/>
            </a:pPr>
            <a:r>
              <a:rPr lang="uz-Cyrl-UZ" sz="2000" b="1" kern="1200" spc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2Ag+2H</a:t>
            </a:r>
            <a:r>
              <a:rPr lang="uz-Cyrl-UZ" sz="2000" b="1" kern="1200" spc="0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Cyrl-UZ" sz="2000" b="1" kern="1200" spc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uz-Cyrl-UZ" sz="2000" b="1" kern="1200" spc="0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uz-Cyrl-UZ" sz="2000" b="1" kern="1200" spc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(k)  →Ag</a:t>
            </a:r>
            <a:r>
              <a:rPr lang="uz-Cyrl-UZ" sz="2000" b="1" kern="1200" spc="0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Cyrl-UZ" sz="2000" b="1" kern="1200" spc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uz-Cyrl-UZ" sz="2000" b="1" kern="1200" spc="0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uz-Cyrl-UZ" sz="2000" b="1" kern="1200" spc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SO</a:t>
            </a:r>
            <a:r>
              <a:rPr lang="uz-Cyrl-UZ" sz="2000" b="1" kern="1200" spc="0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Cyrl-UZ" sz="2000" b="1" kern="1200" spc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+2H</a:t>
            </a:r>
            <a:r>
              <a:rPr lang="uz-Cyrl-UZ" sz="2000" b="1" kern="1200" spc="0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Cyrl-UZ" sz="2000" b="1" kern="1200" spc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</a:p>
          <a:p>
            <a:pPr marL="0" lvl="0" indent="0" algn="ctr" defTabSz="914400" eaLnBrk="0" fontAlgn="base" hangingPunct="0">
              <a:spcBef>
                <a:spcPct val="0"/>
              </a:spcBef>
              <a:spcAft>
                <a:spcPts val="1200"/>
              </a:spcAft>
              <a:buClrTx/>
              <a:buNone/>
              <a:defRPr/>
            </a:pPr>
            <a:r>
              <a:rPr lang="uz-Cyrl-UZ" sz="2000" b="1" kern="1200" spc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Ag+4HNO</a:t>
            </a:r>
            <a:r>
              <a:rPr lang="uz-Cyrl-UZ" sz="2000" b="1" kern="1200" spc="0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Cyrl-UZ" sz="2000" b="1" kern="1200" spc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(s) →3AgNO</a:t>
            </a:r>
            <a:r>
              <a:rPr lang="uz-Cyrl-UZ" sz="2000" b="1" kern="1200" spc="0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Cyrl-UZ" sz="2000" b="1" kern="1200" spc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+NO+2H</a:t>
            </a:r>
            <a:r>
              <a:rPr lang="uz-Cyrl-UZ" sz="2000" b="1" kern="1200" spc="0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Cyrl-UZ" sz="2000" b="1" kern="1200" spc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</a:p>
          <a:p>
            <a:pPr marL="0" lvl="0" indent="0" algn="ctr" defTabSz="914400" eaLnBrk="0" fontAlgn="base" hangingPunct="0">
              <a:spcBef>
                <a:spcPct val="0"/>
              </a:spcBef>
              <a:spcAft>
                <a:spcPts val="1200"/>
              </a:spcAft>
              <a:buClrTx/>
              <a:buNone/>
              <a:defRPr/>
            </a:pPr>
            <a:r>
              <a:rPr lang="uz-Cyrl-UZ" sz="2000" b="1" kern="1200" spc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 </a:t>
            </a:r>
            <a:r>
              <a:rPr lang="uz-Cyrl-UZ" sz="2000" b="1" kern="1200" spc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tuzlari </a:t>
            </a:r>
            <a:r>
              <a:rPr lang="uz-Cyrl-UZ" sz="2000" b="1" kern="1200" spc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gidrolizlanmaydi</a:t>
            </a:r>
            <a:r>
              <a:rPr lang="en-US" sz="2000" b="1" kern="1200" spc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Cyrl-UZ" sz="2000" b="1" kern="1200" spc="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63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Kumush</a:t>
            </a:r>
            <a:r>
              <a:rPr lang="en-US" dirty="0" smtClean="0"/>
              <a:t> </a:t>
            </a:r>
            <a:r>
              <a:rPr lang="en-US" dirty="0" err="1" smtClean="0"/>
              <a:t>birikmalari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47837" y="719705"/>
            <a:ext cx="5296183" cy="1878719"/>
          </a:xfrm>
        </p:spPr>
        <p:txBody>
          <a:bodyPr/>
          <a:lstStyle/>
          <a:p>
            <a:pPr marL="25400" indent="420688" algn="just">
              <a:lnSpc>
                <a:spcPct val="113000"/>
              </a:lnSpc>
              <a:spcAft>
                <a:spcPts val="0"/>
              </a:spcAft>
              <a:buNone/>
            </a:pPr>
            <a:r>
              <a:rPr lang="en-US" sz="1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Kumush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nitrat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kumushning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eng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ko‘p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ishlatiladigan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birikmasidir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­. </a:t>
            </a:r>
            <a:r>
              <a:rPr lang="en-US" sz="1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Undan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kumushning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boshqa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birikmalari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olinadi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ko‘zgu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tayyorlashda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ham </a:t>
            </a:r>
            <a:r>
              <a:rPr lang="en-US" sz="1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ishlatiladi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13000"/>
              </a:lnSpc>
              <a:spcAft>
                <a:spcPts val="0"/>
              </a:spcAft>
              <a:buNone/>
            </a:pPr>
            <a:endParaRPr lang="ru-RU" sz="1800" b="1" dirty="0" smtClean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26" y="1692052"/>
            <a:ext cx="1303002" cy="1368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8199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 smtClean="0"/>
              <a:t>reaksiya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47837" y="719705"/>
            <a:ext cx="5440199" cy="923330"/>
          </a:xfrm>
        </p:spPr>
        <p:txBody>
          <a:bodyPr/>
          <a:lstStyle/>
          <a:p>
            <a:pPr marL="0" indent="0" algn="ctr">
              <a:buNone/>
            </a:pP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Kumush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nitrat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galogenidlar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uchun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reaktiv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ya’ni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xlorid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bromid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ionidlarni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aniqlashda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ishlatiladigan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moddadir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33" y="1762425"/>
            <a:ext cx="1381831" cy="97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4020" y="1762424"/>
            <a:ext cx="1296144" cy="97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212" y="1792173"/>
            <a:ext cx="1224136" cy="918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790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101644"/>
            <a:ext cx="4895533" cy="386260"/>
          </a:xfrm>
        </p:spPr>
        <p:txBody>
          <a:bodyPr/>
          <a:lstStyle/>
          <a:p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ish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47837" y="719705"/>
            <a:ext cx="5440200" cy="1465016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>
                <a:solidFill>
                  <a:srgbClr val="002060"/>
                </a:solidFill>
              </a:rPr>
              <a:t>HCl+AgNO</a:t>
            </a:r>
            <a:r>
              <a:rPr lang="en-US" sz="2800" b="1" baseline="-25000" dirty="0">
                <a:solidFill>
                  <a:srgbClr val="002060"/>
                </a:solidFill>
              </a:rPr>
              <a:t>3</a:t>
            </a:r>
            <a:r>
              <a:rPr lang="en-US" sz="2800" b="1" dirty="0">
                <a:solidFill>
                  <a:srgbClr val="002060"/>
                </a:solidFill>
              </a:rPr>
              <a:t>=?</a:t>
            </a:r>
            <a:endParaRPr lang="ru-RU" sz="28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2800" b="1" dirty="0">
                <a:solidFill>
                  <a:srgbClr val="002060"/>
                </a:solidFill>
              </a:rPr>
              <a:t>             HBr+AgNO</a:t>
            </a:r>
            <a:r>
              <a:rPr lang="en-US" sz="2800" b="1" baseline="-25000" dirty="0">
                <a:solidFill>
                  <a:srgbClr val="002060"/>
                </a:solidFill>
              </a:rPr>
              <a:t>3</a:t>
            </a:r>
            <a:r>
              <a:rPr lang="en-US" sz="2800" b="1" dirty="0">
                <a:solidFill>
                  <a:srgbClr val="002060"/>
                </a:solidFill>
              </a:rPr>
              <a:t>=?</a:t>
            </a:r>
            <a:endParaRPr lang="ru-RU" sz="28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2800" b="1" dirty="0">
                <a:solidFill>
                  <a:srgbClr val="002060"/>
                </a:solidFill>
              </a:rPr>
              <a:t>                         HJ+AgNO</a:t>
            </a:r>
            <a:r>
              <a:rPr lang="en-US" sz="2800" b="1" baseline="-25000" dirty="0">
                <a:solidFill>
                  <a:srgbClr val="002060"/>
                </a:solidFill>
              </a:rPr>
              <a:t>3</a:t>
            </a:r>
            <a:r>
              <a:rPr lang="en-US" sz="2800" b="1" dirty="0">
                <a:solidFill>
                  <a:srgbClr val="002060"/>
                </a:solidFill>
              </a:rPr>
              <a:t>=?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31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123519"/>
            <a:ext cx="4895533" cy="386260"/>
          </a:xfrm>
        </p:spPr>
        <p:txBody>
          <a:bodyPr/>
          <a:lstStyle/>
          <a:p>
            <a:r>
              <a:rPr lang="en-US" dirty="0" err="1" smtClean="0"/>
              <a:t>Javob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47837" y="719705"/>
            <a:ext cx="5152167" cy="1606594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</a:rPr>
              <a:t>HCl+AgNO</a:t>
            </a:r>
            <a:r>
              <a:rPr lang="en-US" sz="1800" b="1" baseline="-25000" dirty="0">
                <a:solidFill>
                  <a:srgbClr val="002060"/>
                </a:solidFill>
              </a:rPr>
              <a:t>3</a:t>
            </a:r>
            <a:r>
              <a:rPr lang="en-US" sz="1800" b="1" dirty="0">
                <a:solidFill>
                  <a:srgbClr val="002060"/>
                </a:solidFill>
              </a:rPr>
              <a:t>=</a:t>
            </a:r>
            <a:r>
              <a:rPr lang="en-US" sz="1800" b="1" dirty="0" err="1">
                <a:solidFill>
                  <a:srgbClr val="002060"/>
                </a:solidFill>
              </a:rPr>
              <a:t>AgCl</a:t>
            </a:r>
            <a:r>
              <a:rPr lang="en-US" sz="1800" b="1" dirty="0">
                <a:solidFill>
                  <a:srgbClr val="002060"/>
                </a:solidFill>
              </a:rPr>
              <a:t>↓+HNO</a:t>
            </a:r>
            <a:r>
              <a:rPr lang="en-US" sz="1800" b="1" baseline="-25000" dirty="0">
                <a:solidFill>
                  <a:srgbClr val="002060"/>
                </a:solidFill>
              </a:rPr>
              <a:t>3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endParaRPr lang="ru-RU" sz="18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</a:rPr>
              <a:t>                         </a:t>
            </a:r>
            <a:endParaRPr lang="ru-RU" sz="18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</a:rPr>
              <a:t>                  HBr+AgNO</a:t>
            </a:r>
            <a:r>
              <a:rPr lang="en-US" sz="1800" b="1" baseline="-25000" dirty="0">
                <a:solidFill>
                  <a:srgbClr val="002060"/>
                </a:solidFill>
              </a:rPr>
              <a:t>3</a:t>
            </a:r>
            <a:r>
              <a:rPr lang="en-US" sz="1800" b="1" dirty="0">
                <a:solidFill>
                  <a:srgbClr val="002060"/>
                </a:solidFill>
              </a:rPr>
              <a:t>=</a:t>
            </a:r>
            <a:r>
              <a:rPr lang="en-US" sz="1800" b="1" dirty="0" err="1">
                <a:solidFill>
                  <a:srgbClr val="002060"/>
                </a:solidFill>
              </a:rPr>
              <a:t>AgBr</a:t>
            </a:r>
            <a:r>
              <a:rPr lang="en-US" sz="1800" b="1" dirty="0">
                <a:solidFill>
                  <a:srgbClr val="002060"/>
                </a:solidFill>
              </a:rPr>
              <a:t>↓+HNO</a:t>
            </a:r>
            <a:r>
              <a:rPr lang="en-US" sz="1800" b="1" baseline="-25000" dirty="0">
                <a:solidFill>
                  <a:srgbClr val="002060"/>
                </a:solidFill>
              </a:rPr>
              <a:t>3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endParaRPr lang="ru-RU" sz="18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</a:rPr>
              <a:t>                                          </a:t>
            </a:r>
            <a:endParaRPr lang="ru-RU" sz="18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</a:rPr>
              <a:t>                                    HJ+AgNO</a:t>
            </a:r>
            <a:r>
              <a:rPr lang="en-US" sz="1800" b="1" baseline="-25000" dirty="0">
                <a:solidFill>
                  <a:srgbClr val="002060"/>
                </a:solidFill>
              </a:rPr>
              <a:t>3</a:t>
            </a:r>
            <a:r>
              <a:rPr lang="en-US" sz="1800" b="1" dirty="0">
                <a:solidFill>
                  <a:srgbClr val="002060"/>
                </a:solidFill>
              </a:rPr>
              <a:t>=</a:t>
            </a:r>
            <a:r>
              <a:rPr lang="en-US" sz="1800" b="1" dirty="0" err="1">
                <a:solidFill>
                  <a:srgbClr val="002060"/>
                </a:solidFill>
              </a:rPr>
              <a:t>AgJ</a:t>
            </a:r>
            <a:r>
              <a:rPr lang="en-US" sz="1800" b="1" dirty="0">
                <a:solidFill>
                  <a:srgbClr val="002060"/>
                </a:solidFill>
              </a:rPr>
              <a:t>↓+HNO</a:t>
            </a:r>
            <a:r>
              <a:rPr lang="en-US" sz="1800" b="1" baseline="-25000" dirty="0">
                <a:solidFill>
                  <a:srgbClr val="002060"/>
                </a:solidFill>
              </a:rPr>
              <a:t>3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endParaRPr lang="ru-RU" sz="1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142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>
            <a:noAutofit/>
          </a:bodyPr>
          <a:lstStyle/>
          <a:p>
            <a:pPr marL="25400" lvl="0">
              <a:lnSpc>
                <a:spcPct val="112000"/>
              </a:lnSpc>
              <a:spcBef>
                <a:spcPct val="20000"/>
              </a:spcBef>
            </a:pPr>
            <a:r>
              <a:rPr lang="en-US" sz="2600" spc="-6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/>
            </a:r>
            <a:br>
              <a:rPr lang="en-US" sz="2600" spc="-6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</a:br>
            <a:r>
              <a:rPr lang="en-US" sz="2600" spc="-6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Ishlatilishi</a:t>
            </a:r>
            <a:r>
              <a:rPr lang="en-US" sz="2600" spc="-6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ru-RU" sz="2600" spc="-6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/>
            </a:r>
            <a:br>
              <a:rPr lang="ru-RU" sz="2600" spc="-6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</a:b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47837" y="611933"/>
            <a:ext cx="2703895" cy="2485039"/>
          </a:xfrm>
        </p:spPr>
        <p:txBody>
          <a:bodyPr/>
          <a:lstStyle/>
          <a:p>
            <a:pPr marL="25400" indent="0" algn="ctr">
              <a:lnSpc>
                <a:spcPct val="112000"/>
              </a:lnSpc>
              <a:spcAft>
                <a:spcPts val="0"/>
              </a:spcAft>
              <a:buNone/>
            </a:pP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Kumushning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bromid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tuzi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/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AgBr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/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yorug‘likni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o‘ta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sezuvchi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bo‘lganligi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uchun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foto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kinoplyonkalar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tayyorlashda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en-US" sz="1800" b="1" dirty="0" smtClean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25400" indent="0" algn="ctr">
              <a:lnSpc>
                <a:spcPct val="112000"/>
              </a:lnSpc>
              <a:spcAft>
                <a:spcPts val="0"/>
              </a:spcAft>
              <a:buNone/>
            </a:pPr>
            <a:r>
              <a:rPr lang="en-US" sz="1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ishlatiladi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8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8515" y="629433"/>
            <a:ext cx="2291580" cy="2406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423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600" spc="-6" dirty="0" smtClean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/>
            </a:r>
            <a:br>
              <a:rPr lang="en-US" sz="2600" spc="-6" dirty="0" smtClean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</a:br>
            <a:r>
              <a:rPr lang="en-US" sz="2600" spc="-6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Ishlatilishi</a:t>
            </a:r>
            <a:r>
              <a:rPr lang="en-US" sz="2600" spc="-6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ru-RU" sz="2600" spc="-6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/>
            </a:r>
            <a:br>
              <a:rPr lang="ru-RU" sz="2600" spc="-6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</a:b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7590494"/>
              </p:ext>
            </p:extLst>
          </p:nvPr>
        </p:nvGraphicFramePr>
        <p:xfrm>
          <a:off x="373738" y="827956"/>
          <a:ext cx="5062538" cy="171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7" name="Документ" r:id="rId3" imgW="5061992" imgH="1713350" progId="Word.Document.12">
                  <p:embed/>
                </p:oleObj>
              </mc:Choice>
              <mc:Fallback>
                <p:oleObj name="Документ" r:id="rId3" imgW="5061992" imgH="171335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73738" y="827956"/>
                        <a:ext cx="5062538" cy="17129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76644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81656"/>
            <a:ext cx="4895533" cy="386260"/>
          </a:xfrm>
        </p:spPr>
        <p:txBody>
          <a:bodyPr>
            <a:normAutofit fontScale="90000"/>
          </a:bodyPr>
          <a:lstStyle/>
          <a:p>
            <a:pPr marL="25400" lvl="0" indent="288290">
              <a:lnSpc>
                <a:spcPct val="115000"/>
              </a:lnSpc>
              <a:spcBef>
                <a:spcPct val="20000"/>
              </a:spcBef>
            </a:pPr>
            <a:r>
              <a:rPr lang="en-US" sz="2400" spc="-6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/>
            </a:r>
            <a:br>
              <a:rPr lang="en-US" sz="2400" spc="-6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</a:br>
            <a:r>
              <a:rPr lang="en-US" sz="2400" spc="-6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Oltin</a:t>
            </a:r>
            <a:r>
              <a:rPr lang="en-US" sz="2400" spc="-6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spc="-6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(Au</a:t>
            </a:r>
            <a:r>
              <a:rPr lang="en-US" sz="2400" spc="-6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 </a:t>
            </a:r>
            <a:r>
              <a:rPr lang="en-US" sz="2400" spc="-6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/>
            </a:r>
            <a:br>
              <a:rPr lang="en-US" sz="2400" spc="-6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</a:b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429" y="619986"/>
            <a:ext cx="3279960" cy="2512226"/>
          </a:xfrm>
        </p:spPr>
        <p:txBody>
          <a:bodyPr/>
          <a:lstStyle/>
          <a:p>
            <a:pPr marL="2540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24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Oltin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yumshoq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plastik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cho‘ziluvchan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sariq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rangli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metall. </a:t>
            </a:r>
            <a:r>
              <a:rPr lang="ru-RU" sz="24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Moss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shkalasi</a:t>
            </a:r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bo‘yicha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qattiqligi</a:t>
            </a:r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/>
            </a:r>
            <a:b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2,5 </a:t>
            </a:r>
            <a:r>
              <a:rPr lang="ru-RU" sz="2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ga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teng</a:t>
            </a:r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416" y="611933"/>
            <a:ext cx="1959073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5267" y="1848021"/>
            <a:ext cx="1959073" cy="1261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770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spc="-6" dirty="0" smtClean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/>
            </a:r>
            <a:br>
              <a:rPr lang="en-US" sz="2400" spc="-6" dirty="0" smtClean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</a:br>
            <a:r>
              <a:rPr lang="en-US" sz="2400" spc="-6" dirty="0" err="1" smtClean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Oltin</a:t>
            </a:r>
            <a:r>
              <a:rPr lang="en-US" sz="2400" spc="-6" dirty="0" smtClean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spc="-6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(Au</a:t>
            </a:r>
            <a:r>
              <a:rPr lang="en-US" sz="2400" spc="-6" dirty="0" smtClean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 </a:t>
            </a:r>
            <a:r>
              <a:rPr lang="en-US" sz="2400" spc="-6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/>
            </a:r>
            <a:br>
              <a:rPr lang="en-US" sz="2400" spc="-6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</a:b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7171" y="712044"/>
            <a:ext cx="36724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Oltindan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qalinligi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0,0002 </a:t>
            </a:r>
            <a:r>
              <a:rPr lang="ru-RU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mm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gacha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bo‘lgan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yupqa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zar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qog‘ozlar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tayyorlash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yoki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1 g </a:t>
            </a:r>
            <a:r>
              <a:rPr lang="ru-RU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oltindan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3,5 </a:t>
            </a:r>
            <a:r>
              <a:rPr lang="ru-RU" sz="2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km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bo‘lgan</a:t>
            </a:r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juda</a:t>
            </a:r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ham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ingichka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sim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tayyorlash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mumkin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endParaRPr lang="ru-RU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571" y="611932"/>
            <a:ext cx="1944215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134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spc="-6" dirty="0" smtClean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/>
            </a:r>
            <a:br>
              <a:rPr lang="en-US" sz="2400" spc="-6" dirty="0" smtClean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</a:br>
            <a:r>
              <a:rPr lang="en-US" sz="2400" spc="-6" dirty="0" err="1" smtClean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Oltin</a:t>
            </a:r>
            <a:r>
              <a:rPr lang="en-US" sz="2400" spc="-6" dirty="0" smtClean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spc="-6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(Au</a:t>
            </a:r>
            <a:r>
              <a:rPr lang="en-US" sz="2400" spc="-6" dirty="0" smtClean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 </a:t>
            </a:r>
            <a:r>
              <a:rPr lang="en-US" sz="2400" spc="-6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/>
            </a:r>
            <a:br>
              <a:rPr lang="en-US" sz="2400" spc="-6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</a:b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9445" y="914480"/>
            <a:ext cx="27363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Issiqlik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elektr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tokini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yaxshi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o‘tkazadi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ru-RU" sz="2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Zichligi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19,32 g/cm3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789" y="611933"/>
            <a:ext cx="2160240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332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5430" y="683940"/>
            <a:ext cx="29523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Kumush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insonlarga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juda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qadimdan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ma’lum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bo‘lgan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qimmatbaho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metall. 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88324" y="23751"/>
            <a:ext cx="24155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Kumush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(Ag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 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125" y="638579"/>
            <a:ext cx="2244346" cy="2415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spc="-6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Tabiatda</a:t>
            </a:r>
            <a:r>
              <a:rPr lang="en-US" sz="2800" spc="-6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spc="-6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uchrashi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43421" y="719304"/>
            <a:ext cx="4608511" cy="2215991"/>
          </a:xfrm>
        </p:spPr>
        <p:txBody>
          <a:bodyPr/>
          <a:lstStyle/>
          <a:p>
            <a:pPr marL="0" indent="0" algn="ctr">
              <a:buNone/>
            </a:pP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Oltin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tabiatda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asosan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sof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holda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tug‘ma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uchraydigan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bo‘lib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tabiatda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yombi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holida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juda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kam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mayda-mayda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holatda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qum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tog‘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jinslarida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sochilib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joylashgan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Dengiz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suvining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 </a:t>
            </a:r>
            <a:r>
              <a:rPr lang="en-US" b="1" dirty="0" smtClean="0">
                <a:solidFill>
                  <a:srgbClr val="0070C0"/>
                </a:solidFill>
              </a:rPr>
              <a:t>m</a:t>
            </a:r>
            <a:r>
              <a:rPr lang="en-US" b="1" baseline="30000" dirty="0" smtClean="0">
                <a:solidFill>
                  <a:srgbClr val="0070C0"/>
                </a:solidFill>
              </a:rPr>
              <a:t>3 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da 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0,008 g,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hujayralarda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qonda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0,01-0,05 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mg/kg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uchraydi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Makkajo‘xori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doni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popugida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ham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oltin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bo‘ladi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949" y="818068"/>
            <a:ext cx="682181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9289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Olinishi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429" y="579779"/>
            <a:ext cx="5472608" cy="2414507"/>
          </a:xfrm>
        </p:spPr>
        <p:txBody>
          <a:bodyPr/>
          <a:lstStyle/>
          <a:p>
            <a:pPr marL="38100" indent="0" algn="just">
              <a:lnSpc>
                <a:spcPct val="113000"/>
              </a:lnSpc>
              <a:spcAft>
                <a:spcPts val="0"/>
              </a:spcAft>
              <a:buNone/>
            </a:pP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Oltinning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rudasidan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oltinni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ajratib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olish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rudani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yuvish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usulidan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foydalaniladi</a:t>
            </a:r>
            <a:r>
              <a:rPr lang="en-US" sz="14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050" dirty="0" smtClean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>
              <a:lnSpc>
                <a:spcPts val="1970"/>
              </a:lnSpc>
              <a:buNone/>
            </a:pPr>
            <a:r>
              <a:rPr lang="en-US" sz="1400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Sanoatda</a:t>
            </a:r>
            <a:r>
              <a:rPr lang="en-US" sz="14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esa</a:t>
            </a:r>
            <a:r>
              <a:rPr lang="en-US" sz="14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asosiy</a:t>
            </a:r>
            <a:r>
              <a:rPr lang="en-US" sz="14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usul</a:t>
            </a:r>
            <a:r>
              <a:rPr lang="en-US" sz="14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rudadan</a:t>
            </a:r>
            <a:r>
              <a:rPr lang="en-US" sz="14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oltinning</a:t>
            </a:r>
            <a:r>
              <a:rPr lang="en-US" sz="14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sianidli</a:t>
            </a:r>
            <a:r>
              <a:rPr lang="en-US" sz="14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kompleks</a:t>
            </a:r>
            <a:r>
              <a:rPr lang="en-US" sz="14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tuzini</a:t>
            </a:r>
            <a:r>
              <a:rPr lang="en-US" sz="14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ajratib</a:t>
            </a:r>
            <a:r>
              <a:rPr lang="en-US" sz="14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olish</a:t>
            </a:r>
            <a:r>
              <a:rPr lang="en-US" sz="14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ya’ni</a:t>
            </a:r>
            <a:r>
              <a:rPr lang="en-US" sz="14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sianlash</a:t>
            </a:r>
            <a:r>
              <a:rPr lang="en-US" sz="14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usulidan</a:t>
            </a:r>
            <a:r>
              <a:rPr lang="en-US" sz="14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foydalaniladi</a:t>
            </a:r>
            <a:r>
              <a:rPr lang="en-US" sz="14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sz="1050" dirty="0" smtClean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>
              <a:lnSpc>
                <a:spcPts val="140"/>
              </a:lnSpc>
              <a:buNone/>
            </a:pPr>
            <a:r>
              <a:rPr lang="en-US" sz="105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1050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09512" indent="0">
              <a:spcAft>
                <a:spcPts val="0"/>
              </a:spcAft>
              <a:buNone/>
            </a:pP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4Au + 8KCN + O</a:t>
            </a:r>
            <a:r>
              <a:rPr lang="en-US" sz="1600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+ 2H</a:t>
            </a:r>
            <a:r>
              <a:rPr lang="en-US" sz="1600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 = 4K[Au(CN)</a:t>
            </a:r>
            <a:r>
              <a:rPr lang="en-US" sz="1600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] + 4KOH</a:t>
            </a:r>
            <a:endParaRPr lang="ru-RU" sz="1050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>
              <a:lnSpc>
                <a:spcPts val="590"/>
              </a:lnSpc>
              <a:buNone/>
            </a:pPr>
            <a:r>
              <a:rPr lang="en-US" sz="105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1050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8100" indent="0" algn="just">
              <a:lnSpc>
                <a:spcPct val="132000"/>
              </a:lnSpc>
              <a:spcAft>
                <a:spcPts val="0"/>
              </a:spcAft>
              <a:buNone/>
            </a:pP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K[Au(CN)</a:t>
            </a:r>
            <a:r>
              <a:rPr lang="en-US" sz="1600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]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kompleks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tuzga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rux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ta’sir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ettirilsa</a:t>
            </a:r>
            <a:r>
              <a:rPr lang="en-US" sz="14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,­</a:t>
            </a:r>
          </a:p>
          <a:p>
            <a:pPr marL="38100" indent="0" algn="just">
              <a:lnSpc>
                <a:spcPct val="132000"/>
              </a:lnSpc>
              <a:buNone/>
            </a:pPr>
            <a:r>
              <a:rPr lang="en-US" sz="14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kompleks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tuz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tarkibidagi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oltinni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siqib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chiqaradi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sz="1050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>
              <a:lnSpc>
                <a:spcPts val="135"/>
              </a:lnSpc>
              <a:buNone/>
            </a:pPr>
            <a:r>
              <a:rPr lang="en-US" sz="105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1050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09512" indent="0">
              <a:spcAft>
                <a:spcPts val="0"/>
              </a:spcAft>
              <a:buNone/>
            </a:pP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2K[Au(CN)</a:t>
            </a:r>
            <a:r>
              <a:rPr lang="en-US" sz="1600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] + Zn = K</a:t>
            </a:r>
            <a:r>
              <a:rPr lang="en-US" sz="1600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[Zn(CN)</a:t>
            </a:r>
            <a:r>
              <a:rPr lang="en-US" sz="1600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] + </a:t>
            </a:r>
            <a:r>
              <a:rPr lang="en-US" sz="14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2Au</a:t>
            </a:r>
            <a:endParaRPr lang="ru-RU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275" y="2340124"/>
            <a:ext cx="1092783" cy="770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164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spc="-6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Oltin</a:t>
            </a:r>
            <a:r>
              <a:rPr lang="en-US" sz="2000" spc="-6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(Au</a:t>
            </a:r>
            <a:r>
              <a:rPr lang="en-US" sz="2000" spc="-6" dirty="0" smtClean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43421" y="611933"/>
            <a:ext cx="5472608" cy="2307427"/>
          </a:xfrm>
        </p:spPr>
        <p:txBody>
          <a:bodyPr/>
          <a:lstStyle/>
          <a:p>
            <a:pPr marL="38100" indent="0" algn="ctr">
              <a:lnSpc>
                <a:spcPct val="114000"/>
              </a:lnSpc>
              <a:spcAft>
                <a:spcPts val="0"/>
              </a:spcAft>
              <a:buNone/>
            </a:pP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Oltindan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tayyorlangan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zargarlik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buyumlarini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ko‘rgansiz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U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juda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ham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kimyoviy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jihatdan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passiv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Deyarli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kimyoviy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reak­siyalarga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kirishmaydi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Oltin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faqat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zar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suvi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ya’ni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nitrat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xlorid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kislotani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1:3 </a:t>
            </a:r>
            <a:r>
              <a:rPr lang="en-US" sz="1600" b="1" i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mol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nisbatdagi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aralashmasi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reaksiyaga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kirishadi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sz="11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 algn="ctr">
              <a:lnSpc>
                <a:spcPts val="1610"/>
              </a:lnSpc>
              <a:spcAft>
                <a:spcPts val="0"/>
              </a:spcAft>
              <a:buNone/>
            </a:pPr>
            <a:r>
              <a:rPr lang="en-US" sz="11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1100" b="1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09512" indent="0">
              <a:spcAft>
                <a:spcPts val="0"/>
              </a:spcAft>
              <a:buNone/>
            </a:pP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Au + Au + HNO</a:t>
            </a:r>
            <a:r>
              <a:rPr lang="en-US" sz="14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+ 3HCl = AuCl</a:t>
            </a:r>
            <a:r>
              <a:rPr lang="en-US" sz="14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+ NO + 2H</a:t>
            </a:r>
            <a:r>
              <a:rPr lang="en-US" sz="14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 </a:t>
            </a:r>
            <a:r>
              <a:rPr lang="en-US" sz="1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(1)</a:t>
            </a:r>
            <a:endParaRPr lang="ru-RU" sz="1000" b="1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09512" indent="0">
              <a:spcAft>
                <a:spcPts val="0"/>
              </a:spcAft>
              <a:buNone/>
            </a:pPr>
            <a:r>
              <a:rPr lang="en-US" sz="1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HNO</a:t>
            </a:r>
            <a:r>
              <a:rPr lang="en-US" sz="1400" b="1" baseline="-25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+ 3HCl = AuCl</a:t>
            </a:r>
            <a:r>
              <a:rPr lang="en-US" sz="14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+ NO + 2H</a:t>
            </a:r>
            <a:r>
              <a:rPr lang="en-US" sz="14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 (1)</a:t>
            </a:r>
            <a:endParaRPr lang="ru-RU" sz="10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869" y="2196108"/>
            <a:ext cx="1259843" cy="9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859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spc="-6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AuCl</a:t>
            </a:r>
            <a:r>
              <a:rPr lang="en-US" sz="2000" spc="-6" baseline="-250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800" spc="-6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spc="-6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ortiqcha</a:t>
            </a:r>
            <a:r>
              <a:rPr lang="en-US" sz="1800" spc="-6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spc="-6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olingan</a:t>
            </a:r>
            <a:r>
              <a:rPr lang="en-US" sz="1800" spc="-6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spc="-6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xlorid</a:t>
            </a:r>
            <a:r>
              <a:rPr lang="en-US" sz="1800" spc="-6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spc="-6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</a:t>
            </a:r>
            <a:r>
              <a:rPr lang="en-US" sz="1800" spc="-6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spc="-6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91546" y="585683"/>
            <a:ext cx="5400599" cy="2412199"/>
          </a:xfrm>
        </p:spPr>
        <p:txBody>
          <a:bodyPr/>
          <a:lstStyle/>
          <a:p>
            <a:pPr marL="38100" indent="0" algn="just">
              <a:lnSpc>
                <a:spcPct val="126000"/>
              </a:lnSpc>
              <a:spcAft>
                <a:spcPts val="0"/>
              </a:spcAft>
              <a:buNone/>
            </a:pPr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bo‘lgan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AuCl</a:t>
            </a:r>
            <a:r>
              <a:rPr lang="en-US" sz="1600" b="1" baseline="-25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ortiqcha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olingan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xlorid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birikib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H[AuCl</a:t>
            </a:r>
            <a:r>
              <a:rPr lang="en-US" sz="1600" b="1" baseline="-25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] </a:t>
            </a:r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tarkibli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kompleks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birikmani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qiladi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</a:p>
          <a:p>
            <a:pPr marL="38100" indent="0" algn="ctr">
              <a:lnSpc>
                <a:spcPct val="126000"/>
              </a:lnSpc>
              <a:spcAft>
                <a:spcPts val="1200"/>
              </a:spcAft>
              <a:buNone/>
            </a:pP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AuCl</a:t>
            </a:r>
            <a:r>
              <a:rPr lang="ru-RU" sz="1600" b="1" baseline="-25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</a:t>
            </a:r>
            <a:r>
              <a:rPr lang="ru-RU" sz="1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HCl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= H[AuCl</a:t>
            </a:r>
            <a:r>
              <a:rPr lang="ru-RU" sz="1600" b="1" baseline="-25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] (2)</a:t>
            </a:r>
            <a:endParaRPr lang="en-US" sz="1600" b="1" dirty="0" smtClean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540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 </a:t>
            </a:r>
            <a:r>
              <a:rPr lang="ru-RU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-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reaksiyalarni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umumlashtirib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quyidagicha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yakuniy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reaksiyani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yozish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mumkin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>
              <a:lnSpc>
                <a:spcPts val="140"/>
              </a:lnSpc>
              <a:spcAft>
                <a:spcPts val="0"/>
              </a:spcAft>
              <a:buNone/>
            </a:pP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196812" indent="0" algn="ctr">
              <a:spcAft>
                <a:spcPts val="0"/>
              </a:spcAft>
              <a:buNone/>
              <a:tabLst>
                <a:tab pos="3581400" algn="l"/>
              </a:tabLst>
            </a:pP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Au + HNO</a:t>
            </a:r>
            <a:r>
              <a:rPr lang="en-US" sz="1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+ 4HCl = H[AuCl</a:t>
            </a:r>
            <a:r>
              <a:rPr lang="en-US" sz="1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] + NO	+ 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2H</a:t>
            </a:r>
            <a:r>
              <a:rPr lang="en-US" sz="1600" b="1" baseline="-25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endParaRPr lang="ru-RU" sz="1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372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spc="-6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Oltin</a:t>
            </a:r>
            <a:r>
              <a:rPr lang="en-US" sz="2000" spc="-6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(Au</a:t>
            </a:r>
            <a:r>
              <a:rPr lang="en-US" sz="2000" spc="-6" dirty="0" smtClean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47837" y="719705"/>
            <a:ext cx="5368192" cy="1449499"/>
          </a:xfrm>
        </p:spPr>
        <p:txBody>
          <a:bodyPr/>
          <a:lstStyle/>
          <a:p>
            <a:pPr marL="2540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Oltin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kukunlari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xlorli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yoki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150°C da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xlor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reak­siyaga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kirishadi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sz="12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>
              <a:lnSpc>
                <a:spcPts val="1470"/>
              </a:lnSpc>
              <a:spcAft>
                <a:spcPts val="0"/>
              </a:spcAft>
              <a:buNone/>
            </a:pP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12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2Au + 3Cl</a:t>
            </a:r>
            <a:r>
              <a:rPr lang="en-US" sz="20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= 2AuCl</a:t>
            </a:r>
            <a:r>
              <a:rPr lang="en-US" sz="20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endParaRPr lang="ru-RU" sz="12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8595" y="1043980"/>
            <a:ext cx="1298898" cy="1851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015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421" y="132269"/>
            <a:ext cx="5616029" cy="386260"/>
          </a:xfrm>
        </p:spPr>
        <p:txBody>
          <a:bodyPr>
            <a:noAutofit/>
          </a:bodyPr>
          <a:lstStyle/>
          <a:p>
            <a:r>
              <a:rPr lang="en-US" sz="1800" spc="-6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583 </a:t>
            </a:r>
            <a:r>
              <a:rPr lang="en-US" sz="1800" spc="-6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probali</a:t>
            </a:r>
            <a:r>
              <a:rPr lang="en-US" sz="1800" spc="-6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spc="-6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degan</a:t>
            </a:r>
            <a:r>
              <a:rPr lang="en-US" sz="1800" spc="-6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spc="-6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so‘zda</a:t>
            </a:r>
            <a:r>
              <a:rPr lang="en-US" sz="1800" spc="-6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spc="-6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siz</a:t>
            </a:r>
            <a:r>
              <a:rPr lang="en-US" sz="1800" spc="-6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spc="-6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nimani</a:t>
            </a:r>
            <a:r>
              <a:rPr lang="en-US" sz="1800" spc="-6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spc="-6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tushunsiz</a:t>
            </a:r>
            <a:r>
              <a:rPr lang="en-US" sz="1800" spc="-6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?</a:t>
            </a:r>
            <a:endParaRPr lang="ru-RU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43421" y="663844"/>
            <a:ext cx="4248473" cy="2468368"/>
          </a:xfrm>
        </p:spPr>
        <p:txBody>
          <a:bodyPr/>
          <a:lstStyle/>
          <a:p>
            <a:pPr marL="25400" indent="0" algn="ctr">
              <a:lnSpc>
                <a:spcPct val="114000"/>
              </a:lnSpc>
              <a:spcAft>
                <a:spcPts val="0"/>
              </a:spcAft>
              <a:buNone/>
            </a:pP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Oltin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qimmatbaho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zargarlik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metali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Ammo u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yumshoq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Shuning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uchun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zargarlik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texnik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buyumlar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tayyorlash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uchun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uning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kumush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yoki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mis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qilgan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qotishmalaridan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foydalaniladi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­.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Masalan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oltindan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tayyorlangan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buyumga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qo‘yil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gan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tamg‘a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proba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shu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buyumdagi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oltinning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foiz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miqdorini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bildiradi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1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/>
            </a:r>
            <a:br>
              <a:rPr lang="en-US" sz="1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</a:br>
            <a:r>
              <a:rPr lang="en-US" sz="1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583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probali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degan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so‘z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o‘sha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buyumda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oltin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/>
            </a:r>
            <a:br>
              <a:rPr lang="en-US" sz="1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</a:br>
            <a:r>
              <a:rPr lang="en-US" sz="1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58,3 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%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ni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tashkil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qiladi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deganidir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644" y="683940"/>
            <a:ext cx="1296143" cy="1669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95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Xossalari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47837" y="693455"/>
            <a:ext cx="5296183" cy="1107996"/>
          </a:xfrm>
        </p:spPr>
        <p:txBody>
          <a:bodyPr/>
          <a:lstStyle/>
          <a:p>
            <a:pPr marL="0" lvl="0" indent="0" algn="ctr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uz-Latn-UZ" sz="2400" b="1" kern="1200" spc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 n</a:t>
            </a:r>
            <a:r>
              <a:rPr lang="en-US" sz="2400" b="1" kern="1200" spc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uz-Latn-UZ" sz="2400" b="1" kern="1200" spc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 barcha </a:t>
            </a:r>
            <a:r>
              <a:rPr lang="uz-Latn-UZ" sz="2400" b="1" kern="1200" spc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</a:t>
            </a:r>
            <a:r>
              <a:rPr lang="en-US" sz="2400" b="1" kern="1200" spc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uz-Latn-UZ" sz="2400" b="1" kern="1200" spc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 </a:t>
            </a:r>
            <a:r>
              <a:rPr lang="uz-Latn-UZ" sz="2400" b="1" kern="1200" spc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termik beqaror, qizdirilganda oson parchalanib oltinga </a:t>
            </a:r>
            <a:r>
              <a:rPr lang="uz-Latn-UZ" sz="2400" b="1" kern="1200" spc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2400" b="1" kern="1200" spc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Cyrl-UZ" sz="2400" b="1" kern="1200" spc="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733" y="1975258"/>
            <a:ext cx="2685765" cy="1156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534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1-masala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47837" y="719705"/>
            <a:ext cx="5368192" cy="1385700"/>
          </a:xfrm>
        </p:spPr>
        <p:txBody>
          <a:bodyPr/>
          <a:lstStyle/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20 gr </a:t>
            </a:r>
            <a:r>
              <a:rPr lang="en-US" sz="2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oltin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mis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qotishmasidan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b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</a:b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585 </a:t>
            </a:r>
            <a:r>
              <a:rPr lang="en-US" sz="2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probali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785 </a:t>
            </a:r>
            <a:r>
              <a:rPr lang="en-US" sz="2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probali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qotishma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olish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uchun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qaysi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metalldan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qancha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qo‘shish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kerak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297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127384"/>
            <a:ext cx="4895533" cy="338645"/>
          </a:xfrm>
        </p:spPr>
        <p:txBody>
          <a:bodyPr>
            <a:noAutofit/>
          </a:bodyPr>
          <a:lstStyle/>
          <a:p>
            <a:pPr lvl="0">
              <a:lnSpc>
                <a:spcPct val="115000"/>
              </a:lnSpc>
              <a:spcBef>
                <a:spcPct val="20000"/>
              </a:spcBef>
            </a:pPr>
            <a:r>
              <a:rPr lang="en-US" sz="2000" spc="-6" dirty="0" err="1" smtClean="0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Yechimi</a:t>
            </a:r>
            <a:r>
              <a:rPr lang="en-US" sz="2000" spc="-6" dirty="0" smtClean="0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47837" y="719705"/>
            <a:ext cx="4936144" cy="298030"/>
          </a:xfrm>
        </p:spPr>
        <p:txBody>
          <a:bodyPr/>
          <a:lstStyle/>
          <a:p>
            <a:pPr marL="0" lvl="0" indent="0">
              <a:lnSpc>
                <a:spcPct val="115000"/>
              </a:lnSpc>
              <a:buClr>
                <a:srgbClr val="4E67C8"/>
              </a:buClr>
              <a:buNone/>
            </a:pP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               m(Au)= 20×0,585=11,7 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g Au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bor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1223541" y="1043980"/>
                <a:ext cx="4176464" cy="19066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R="0" lvl="0" algn="l" defTabSz="575936" rtl="0" eaLnBrk="1" fontAlgn="auto" latinLnBrk="0" hangingPunct="1">
                  <a:lnSpc>
                    <a:spcPct val="115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4E67C8"/>
                  </a:buClr>
                  <a:buSzTx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2000" b="1" i="1" u="none" strike="noStrike" kern="800" cap="none" spc="-6" normalizeH="0" baseline="0" noProof="0" smtClean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2000" b="1" i="0" u="none" strike="noStrike" kern="800" cap="none" spc="-6" normalizeH="0" baseline="0" noProof="0" dirty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rPr>
                          <m:t>11,7+</m:t>
                        </m:r>
                        <m:r>
                          <m:rPr>
                            <m:nor/>
                          </m:rPr>
                          <a:rPr kumimoji="0" lang="en-US" sz="2000" b="1" i="0" u="none" strike="noStrike" kern="800" cap="none" spc="-6" normalizeH="0" baseline="0" noProof="0" dirty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kumimoji="0" lang="ru-RU" sz="1600" b="1" i="0" u="none" strike="noStrike" kern="800" cap="none" spc="-6" normalizeH="0" baseline="0" noProof="0" dirty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rPr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2000" b="1" i="0" u="none" strike="noStrike" kern="800" cap="none" spc="-6" normalizeH="0" baseline="0" noProof="0" dirty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rPr>
                          <m:t>20+</m:t>
                        </m:r>
                        <m:r>
                          <m:rPr>
                            <m:nor/>
                          </m:rPr>
                          <a:rPr kumimoji="0" lang="en-US" sz="2000" b="1" i="0" u="none" strike="noStrike" kern="800" cap="none" spc="-6" normalizeH="0" baseline="0" noProof="0" dirty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kumimoji="0" lang="ru-RU" sz="1600" b="1" i="0" u="none" strike="noStrike" kern="800" cap="none" spc="-6" normalizeH="0" baseline="0" noProof="0" dirty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kumimoji="0" lang="en-US" sz="2000" b="1" i="0" u="none" strike="noStrike" kern="800" cap="none" spc="-6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=</a:t>
                </a:r>
                <a:r>
                  <a:rPr kumimoji="0" lang="en-US" sz="2000" b="1" i="0" u="none" strike="noStrike" kern="800" cap="none" spc="-6" normalizeH="0" baseline="0" noProof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0,785</a:t>
                </a:r>
              </a:p>
              <a:p>
                <a:pPr marR="0" lvl="0" algn="l" defTabSz="575936" rtl="0" eaLnBrk="1" fontAlgn="auto" latinLnBrk="0" hangingPunct="1">
                  <a:lnSpc>
                    <a:spcPct val="115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4E67C8"/>
                  </a:buClr>
                  <a:buSzTx/>
                  <a:tabLst/>
                  <a:defRPr/>
                </a:pPr>
                <a:r>
                  <a:rPr kumimoji="0" lang="en-US" sz="2000" b="1" i="0" u="none" strike="noStrike" kern="800" cap="none" spc="-6" normalizeH="0" baseline="0" noProof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15,7+0,785x=11,7+x</a:t>
                </a:r>
              </a:p>
              <a:p>
                <a:pPr marR="0" lvl="0" algn="l" defTabSz="575936" rtl="0" eaLnBrk="1" fontAlgn="auto" latinLnBrk="0" hangingPunct="1">
                  <a:lnSpc>
                    <a:spcPct val="115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4E67C8"/>
                  </a:buClr>
                  <a:buSzTx/>
                  <a:tabLst/>
                  <a:defRPr/>
                </a:pPr>
                <a:r>
                  <a:rPr kumimoji="0" lang="en-US" sz="2000" b="1" i="0" u="none" strike="noStrike" kern="800" cap="none" spc="-6" normalizeH="0" baseline="0" noProof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4=0,215x</a:t>
                </a:r>
              </a:p>
              <a:p>
                <a:pPr marR="0" lvl="0" algn="l" defTabSz="575936" rtl="0" eaLnBrk="1" fontAlgn="auto" latinLnBrk="0" hangingPunct="1">
                  <a:lnSpc>
                    <a:spcPct val="115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4E67C8"/>
                  </a:buClr>
                  <a:buSzTx/>
                  <a:tabLst/>
                  <a:defRPr/>
                </a:pPr>
                <a:r>
                  <a:rPr kumimoji="0" lang="en-US" sz="2000" b="1" i="0" u="none" strike="noStrike" kern="800" cap="none" spc="-6" normalizeH="0" baseline="0" noProof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X=18,6 </a:t>
                </a:r>
                <a:r>
                  <a:rPr kumimoji="0" lang="en-US" sz="2000" b="1" i="0" u="none" strike="noStrike" kern="800" cap="none" spc="-6" normalizeH="0" baseline="0" noProof="0" dirty="0" err="1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bor</a:t>
                </a:r>
                <a:endParaRPr kumimoji="0" lang="ru-RU" sz="1600" b="1" i="0" u="none" strike="noStrike" kern="800" cap="none" spc="-6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Calibri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3541" y="1043980"/>
                <a:ext cx="4176464" cy="1906612"/>
              </a:xfrm>
              <a:prstGeom prst="rect">
                <a:avLst/>
              </a:prstGeom>
              <a:blipFill>
                <a:blip r:embed="rId2"/>
                <a:stretch>
                  <a:fillRect l="-1606" b="-44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594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2"/>
          <p:cNvSpPr>
            <a:spLocks noGrp="1"/>
          </p:cNvSpPr>
          <p:nvPr>
            <p:ph sz="half" idx="2"/>
          </p:nvPr>
        </p:nvSpPr>
        <p:spPr>
          <a:xfrm>
            <a:off x="215429" y="721307"/>
            <a:ext cx="5400600" cy="2020040"/>
          </a:xfrm>
        </p:spPr>
        <p:txBody>
          <a:bodyPr/>
          <a:lstStyle/>
          <a:p>
            <a:pPr lvl="0">
              <a:lnSpc>
                <a:spcPct val="105000"/>
              </a:lnSpc>
              <a:buFont typeface="Wingdings" panose="05000000000000000000" pitchFamily="2" charset="2"/>
              <a:buChar char="Ø"/>
              <a:tabLst>
                <a:tab pos="228600" algn="l"/>
                <a:tab pos="647700" algn="l"/>
              </a:tabLst>
            </a:pP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Oltin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kumush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konlari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O‘zbekistonning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qaysi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hudud­larida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joylashgan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?</a:t>
            </a:r>
            <a:endParaRPr lang="en-US" sz="1800" b="1" dirty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lvl="0">
              <a:lnSpc>
                <a:spcPct val="105000"/>
              </a:lnSpc>
              <a:buFont typeface="Wingdings" panose="05000000000000000000" pitchFamily="2" charset="2"/>
              <a:buChar char="Ø"/>
              <a:tabLst>
                <a:tab pos="228600" algn="l"/>
                <a:tab pos="647700" algn="l"/>
              </a:tabLst>
            </a:pP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Oltinning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o‘ziga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xos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fizik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xossalarini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ayting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?</a:t>
            </a:r>
          </a:p>
          <a:p>
            <a:pPr marL="0" indent="0">
              <a:lnSpc>
                <a:spcPts val="135"/>
              </a:lnSpc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18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228600" algn="l"/>
                <a:tab pos="647700" algn="l"/>
              </a:tabLst>
            </a:pP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Nima</a:t>
            </a: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uchun</a:t>
            </a: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oltin</a:t>
            </a: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zanglamaydi</a:t>
            </a: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?</a:t>
            </a:r>
            <a:endParaRPr lang="en-US" sz="1800" b="1" dirty="0" smtClean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lnSpc>
                <a:spcPts val="135"/>
              </a:lnSpc>
              <a:spcAft>
                <a:spcPts val="0"/>
              </a:spcAft>
              <a:buNone/>
            </a:pP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18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>
              <a:lnSpc>
                <a:spcPct val="1050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228600" algn="l"/>
                <a:tab pos="647700" algn="l"/>
              </a:tabLst>
            </a:pP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Oltin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aralashgan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qumdan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qanday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qilib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oltinni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ajratib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olish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mumkin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en-US" sz="18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?</a:t>
            </a:r>
            <a:endParaRPr lang="ru-RU" sz="18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19485" y="107876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4389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101644"/>
            <a:ext cx="4895533" cy="386260"/>
          </a:xfrm>
        </p:spPr>
        <p:txBody>
          <a:bodyPr/>
          <a:lstStyle/>
          <a:p>
            <a:r>
              <a:rPr lang="en-US" dirty="0" err="1" smtClean="0"/>
              <a:t>Fizik</a:t>
            </a:r>
            <a:r>
              <a:rPr lang="en-US" dirty="0" smtClean="0"/>
              <a:t> </a:t>
            </a:r>
            <a:r>
              <a:rPr lang="en-US" dirty="0" err="1" smtClean="0"/>
              <a:t>xossalari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47837" y="899964"/>
            <a:ext cx="5296184" cy="1477328"/>
          </a:xfrm>
        </p:spPr>
        <p:txBody>
          <a:bodyPr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yaltiroq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oq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rangdagi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yumshoq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bo‘lib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elektr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issiqlikni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yaxshi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o‘tkazadi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Juda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yaxshi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bolg‘alanadi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41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spc="-6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Kumush</a:t>
            </a:r>
            <a:r>
              <a:rPr lang="en-US" sz="1800" spc="-6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spc="-6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nima</a:t>
            </a:r>
            <a:r>
              <a:rPr lang="en-US" sz="1800" spc="-6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spc="-6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uchun</a:t>
            </a:r>
            <a:r>
              <a:rPr lang="en-US" sz="1800" spc="-6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spc="-6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ishlatiladi</a:t>
            </a:r>
            <a:r>
              <a:rPr lang="en-US" sz="1800" spc="-6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?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43421" y="571029"/>
            <a:ext cx="3528392" cy="2499980"/>
          </a:xfrm>
        </p:spPr>
        <p:txBody>
          <a:bodyPr/>
          <a:lstStyle/>
          <a:p>
            <a:pPr marL="25400" indent="0" algn="ctr">
              <a:lnSpc>
                <a:spcPct val="114000"/>
              </a:lnSpc>
              <a:spcAft>
                <a:spcPts val="0"/>
              </a:spcAft>
              <a:buNone/>
            </a:pP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Kumush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yumshoq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bo‘lganligi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sababli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uning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mis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yoki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rux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turli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nisbatdagi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qotishmalari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ishlatiladi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Ya’ni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bunday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qotishmalardan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har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xil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bezak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buyumlar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uy-ro‘zg‘or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asboblari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kumush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tangalar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tayyorlanadi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588" y="588166"/>
            <a:ext cx="1889661" cy="1166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588" y="1908076"/>
            <a:ext cx="1910894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488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Kumushning</a:t>
            </a:r>
            <a:r>
              <a:rPr lang="en-US" dirty="0" smtClean="0"/>
              <a:t> </a:t>
            </a:r>
            <a:r>
              <a:rPr lang="en-US" dirty="0" err="1" smtClean="0"/>
              <a:t>foydasi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429" y="611932"/>
            <a:ext cx="5440200" cy="2294987"/>
          </a:xfrm>
        </p:spPr>
        <p:txBody>
          <a:bodyPr/>
          <a:lstStyle/>
          <a:p>
            <a:pPr marL="25400" indent="153988" algn="just">
              <a:lnSpc>
                <a:spcPct val="114000"/>
              </a:lnSpc>
              <a:spcAft>
                <a:spcPts val="0"/>
              </a:spcAft>
              <a:buNone/>
            </a:pP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Eramizdan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avvalgi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IV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asrda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Aleksandr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Makedonskiy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qator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davlatlarga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yurish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qilib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birin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ketin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ularni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bosib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Jumla­dan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Hindistonga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yurishi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vaqtida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askarlari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orasida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osh­qozon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­-ichak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kasalligi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tarqaladi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ko‘plab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askarlar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ushbu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kasal­likdan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o‘lib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ketishadi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Qizig‘i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shundaki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kasallik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faqat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oddiy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askarlar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o‘rtasida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tarqaladi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Rahbarlar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o‘rtasida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esa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bu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kasallik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uchramaydi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</a:p>
          <a:p>
            <a:pPr marL="25400" indent="153988" algn="just">
              <a:lnSpc>
                <a:spcPct val="114000"/>
              </a:lnSpc>
              <a:spcAft>
                <a:spcPts val="0"/>
              </a:spcAft>
              <a:buNone/>
            </a:pP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Nega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?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88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spc="-6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Kumush</a:t>
            </a:r>
            <a:r>
              <a:rPr lang="en-US" sz="2000" spc="-6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spc="-6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ioni</a:t>
            </a:r>
            <a:r>
              <a:rPr lang="en-US" sz="2000" spc="-6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spc="-6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xususiyati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95337" y="558998"/>
            <a:ext cx="5296184" cy="1621085"/>
          </a:xfrm>
        </p:spPr>
        <p:txBody>
          <a:bodyPr/>
          <a:lstStyle/>
          <a:p>
            <a:pPr marL="25400" indent="153988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Kumushning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tuzlari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mikroorganizmlarni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o‘ldirish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xusu­siyatiga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ega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bo‘lganligi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sababli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turli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xildagi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dori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vositalari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tay­yorlanadi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­. </a:t>
            </a:r>
            <a:endParaRPr lang="en-US" sz="1800" b="1" dirty="0" smtClean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25400" indent="153988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1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Kumush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ioni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[Ag+] </a:t>
            </a:r>
            <a:r>
              <a:rPr lang="en-US" sz="1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tutgan</a:t>
            </a:r>
            <a:r>
              <a:rPr lang="en-US" sz="1800" b="1" dirty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</a:t>
            </a:r>
            <a:r>
              <a:rPr lang="en-US" sz="1800" b="1" dirty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uzoq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vaqt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buzil­masdan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saqlanadi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4286" y="2124100"/>
            <a:ext cx="3312368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4201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114769"/>
            <a:ext cx="4895533" cy="386260"/>
          </a:xfrm>
        </p:spPr>
        <p:txBody>
          <a:bodyPr/>
          <a:lstStyle/>
          <a:p>
            <a:r>
              <a:rPr lang="en-US" dirty="0" err="1" smtClean="0"/>
              <a:t>Kimyoviy</a:t>
            </a:r>
            <a:r>
              <a:rPr lang="en-US" dirty="0" smtClean="0"/>
              <a:t> </a:t>
            </a:r>
            <a:r>
              <a:rPr lang="en-US" dirty="0" err="1" smtClean="0"/>
              <a:t>xossalari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47837" y="719705"/>
            <a:ext cx="5224175" cy="923330"/>
          </a:xfrm>
        </p:spPr>
        <p:txBody>
          <a:bodyPr/>
          <a:lstStyle/>
          <a:p>
            <a:pPr marL="0" indent="0" algn="ctr">
              <a:buNone/>
            </a:pP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Kumush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kimyoviy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jihatdan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juda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ham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passiv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Kislorod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hatto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kislotalar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ham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reaksiyaga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kirishmaydi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endParaRPr lang="ru-RU" sz="1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837" y="1616020"/>
            <a:ext cx="1512168" cy="1578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257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Kislota</a:t>
            </a:r>
            <a:r>
              <a:rPr lang="en-US" dirty="0" smtClean="0"/>
              <a:t> </a:t>
            </a:r>
            <a:r>
              <a:rPr lang="en-US" dirty="0" err="1" smtClean="0"/>
              <a:t>bilan</a:t>
            </a:r>
            <a:r>
              <a:rPr lang="en-US" dirty="0" smtClean="0"/>
              <a:t> </a:t>
            </a:r>
            <a:r>
              <a:rPr lang="en-US" dirty="0" err="1" smtClean="0"/>
              <a:t>tasirlashadi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47837" y="719705"/>
            <a:ext cx="5368191" cy="1391791"/>
          </a:xfrm>
        </p:spPr>
        <p:txBody>
          <a:bodyPr/>
          <a:lstStyle/>
          <a:p>
            <a:pPr marL="25400" indent="0" algn="ctr">
              <a:lnSpc>
                <a:spcPct val="113000"/>
              </a:lnSpc>
              <a:spcAft>
                <a:spcPts val="0"/>
              </a:spcAft>
              <a:buNone/>
            </a:pPr>
            <a:r>
              <a:rPr lang="en-US" sz="2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Kon­sentrlangan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nitrat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kislotada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erib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kumush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nitratni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qiladi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 algn="ctr">
              <a:lnSpc>
                <a:spcPts val="150"/>
              </a:lnSpc>
              <a:spcAft>
                <a:spcPts val="0"/>
              </a:spcAft>
              <a:buNone/>
            </a:pPr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196812" indent="0" algn="ctr">
              <a:spcAft>
                <a:spcPts val="0"/>
              </a:spcAft>
              <a:buNone/>
              <a:tabLst>
                <a:tab pos="2870200" algn="l"/>
              </a:tabLst>
            </a:pP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Ag + 2HNO</a:t>
            </a:r>
            <a:r>
              <a:rPr lang="en-US" sz="24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= AgNO</a:t>
            </a:r>
            <a:r>
              <a:rPr lang="en-US" sz="24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+ 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NO</a:t>
            </a:r>
            <a:r>
              <a:rPr lang="en-US" sz="2400" b="1" baseline="-25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</a:t>
            </a:r>
            <a:r>
              <a:rPr lang="en-US" sz="24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13" y="1908076"/>
            <a:ext cx="1800200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73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Xossalari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47837" y="719705"/>
            <a:ext cx="5152167" cy="1723549"/>
          </a:xfrm>
        </p:spPr>
        <p:txBody>
          <a:bodyPr/>
          <a:lstStyle/>
          <a:p>
            <a:pPr marL="0" indent="0" algn="ctr">
              <a:buNone/>
            </a:pP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Qizdirilganda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xlor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brom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yod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oltingururt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reaksiyaga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kirishadi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Ag+CI</a:t>
            </a:r>
            <a:r>
              <a:rPr lang="en-US" sz="1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= </a:t>
            </a:r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2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AgCI</a:t>
            </a:r>
            <a:r>
              <a:rPr lang="en-US" sz="1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ru-RU" sz="1200" b="1" dirty="0" smtClean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2Ag+Br</a:t>
            </a:r>
            <a:r>
              <a:rPr lang="en-US" sz="1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=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2</a:t>
            </a:r>
            <a:r>
              <a:rPr lang="en-US" sz="2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AgBr</a:t>
            </a:r>
            <a:endParaRPr lang="ru-RU" sz="2000" b="1" dirty="0" smtClean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2Ag+J</a:t>
            </a:r>
            <a:r>
              <a:rPr lang="en-US" sz="1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=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2</a:t>
            </a:r>
            <a:r>
              <a:rPr lang="en-US" sz="2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AgI</a:t>
            </a:r>
            <a:r>
              <a:rPr lang="en-US" sz="1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749" y="1332012"/>
            <a:ext cx="2519685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545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10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153678</TotalTime>
  <Words>696</Words>
  <Application>Microsoft Office PowerPoint</Application>
  <PresentationFormat>Произвольный</PresentationFormat>
  <Paragraphs>102</Paragraphs>
  <Slides>29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10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48" baseType="lpstr">
      <vt:lpstr>Arial</vt:lpstr>
      <vt:lpstr>Arial Black</vt:lpstr>
      <vt:lpstr>Calibri</vt:lpstr>
      <vt:lpstr>Cambria Math</vt:lpstr>
      <vt:lpstr>Open Sans</vt:lpstr>
      <vt:lpstr>Open Sans Light</vt:lpstr>
      <vt:lpstr>Times New Roman</vt:lpstr>
      <vt:lpstr>Wingdings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10_Office Theme</vt:lpstr>
      <vt:lpstr>Документ</vt:lpstr>
      <vt:lpstr>KIMYO </vt:lpstr>
      <vt:lpstr>Презентация PowerPoint</vt:lpstr>
      <vt:lpstr>Fizik xossalari</vt:lpstr>
      <vt:lpstr>Kumush nima uchun ishlatiladi?</vt:lpstr>
      <vt:lpstr>Kumushning foydasi</vt:lpstr>
      <vt:lpstr>Kumush ioni xususiyati</vt:lpstr>
      <vt:lpstr>Kimyoviy xossalari</vt:lpstr>
      <vt:lpstr>Kislota bilan tasirlashadi</vt:lpstr>
      <vt:lpstr>Xossalari</vt:lpstr>
      <vt:lpstr>Презентация PowerPoint</vt:lpstr>
      <vt:lpstr>Kumush birikmalari</vt:lpstr>
      <vt:lpstr>Sifat reaksiya</vt:lpstr>
      <vt:lpstr>Mustaqil ish</vt:lpstr>
      <vt:lpstr>Javob</vt:lpstr>
      <vt:lpstr> Ishlatilishi. </vt:lpstr>
      <vt:lpstr> Ishlatilishi. </vt:lpstr>
      <vt:lpstr> Oltin (Au)  </vt:lpstr>
      <vt:lpstr> Oltin (Au)  </vt:lpstr>
      <vt:lpstr> Oltin (Au)  </vt:lpstr>
      <vt:lpstr>Tabiatda uchrashi</vt:lpstr>
      <vt:lpstr>Olinishi</vt:lpstr>
      <vt:lpstr>Oltin (Au)</vt:lpstr>
      <vt:lpstr>AuCl3 ortiqcha olingan xlorid kislota bilan</vt:lpstr>
      <vt:lpstr>Oltin (Au)</vt:lpstr>
      <vt:lpstr>583 probali degan so‘zda siz nimani tushunsiz?</vt:lpstr>
      <vt:lpstr>Xossalari</vt:lpstr>
      <vt:lpstr>1-masala</vt:lpstr>
      <vt:lpstr>Yechimi: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1763</cp:revision>
  <dcterms:created xsi:type="dcterms:W3CDTF">2014-10-08T23:03:32Z</dcterms:created>
  <dcterms:modified xsi:type="dcterms:W3CDTF">2021-02-17T09:21:30Z</dcterms:modified>
</cp:coreProperties>
</file>