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346" r:id="rId3"/>
    <p:sldId id="354" r:id="rId4"/>
    <p:sldId id="349" r:id="rId5"/>
    <p:sldId id="324" r:id="rId6"/>
    <p:sldId id="363" r:id="rId7"/>
    <p:sldId id="360" r:id="rId8"/>
    <p:sldId id="368" r:id="rId9"/>
    <p:sldId id="369" r:id="rId10"/>
    <p:sldId id="367" r:id="rId1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>
      <p:cViewPr varScale="1">
        <p:scale>
          <a:sx n="141" d="100"/>
          <a:sy n="141" d="100"/>
        </p:scale>
        <p:origin x="73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microsoft.com/office/2007/relationships/hdphoto" Target="../media/hdphoto4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DACFDA-3424-4FFF-8A3C-D66292078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5596" y="2323333"/>
            <a:ext cx="1121849" cy="706549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5142" y="178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06830"/>
            <a:ext cx="3301127" cy="568739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1800" spc="5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83930" y="1218137"/>
            <a:ext cx="4876800" cy="127598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Aft>
                <a:spcPts val="1200"/>
              </a:spcAft>
            </a:pPr>
            <a:r>
              <a:rPr lang="en-US" sz="2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ru-RU" sz="240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endParaRPr lang="uz-Latn-UZ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0131"/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Takrorlanuvchi algoritmlarni dasturlash. </a:t>
            </a:r>
            <a:r>
              <a:rPr lang="uz-Latn-UZ" sz="2400" b="1" dirty="0">
                <a:solidFill>
                  <a:schemeClr val="bg2">
                    <a:lumMod val="10000"/>
                  </a:schemeClr>
                </a:solidFill>
                <a:latin typeface="Arial"/>
                <a:cs typeface="Arial"/>
              </a:rPr>
              <a:t>for</a:t>
            </a:r>
            <a:r>
              <a:rPr lang="uz-Latn-UZ" sz="2400" b="1" dirty="0">
                <a:solidFill>
                  <a:srgbClr val="002060"/>
                </a:solidFill>
                <a:latin typeface="Arial"/>
                <a:cs typeface="Arial"/>
              </a:rPr>
              <a:t> operatori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2100" y="1251172"/>
            <a:ext cx="252000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74F1148F-3E1F-4BF6-8A2D-952BB1A0A6DA}"/>
              </a:ext>
            </a:extLst>
          </p:cNvPr>
          <p:cNvGrpSpPr/>
          <p:nvPr/>
        </p:nvGrpSpPr>
        <p:grpSpPr>
          <a:xfrm>
            <a:off x="4485596" y="214968"/>
            <a:ext cx="1064304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81311" y="339658"/>
            <a:ext cx="920548" cy="323801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uz-Latn-UZ" sz="20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2000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000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38020421-0932-4876-AD01-6C2797AEF46A}"/>
              </a:ext>
            </a:extLst>
          </p:cNvPr>
          <p:cNvSpPr/>
          <p:nvPr/>
        </p:nvSpPr>
        <p:spPr>
          <a:xfrm>
            <a:off x="286238" y="2102509"/>
            <a:ext cx="252000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6E225B5-DDA9-46C5-AB4B-E408DA0E7DD1}"/>
              </a:ext>
            </a:extLst>
          </p:cNvPr>
          <p:cNvSpPr/>
          <p:nvPr/>
        </p:nvSpPr>
        <p:spPr>
          <a:xfrm>
            <a:off x="749300" y="85215"/>
            <a:ext cx="464820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b="1" dirty="0">
                <a:solidFill>
                  <a:schemeClr val="bg1"/>
                </a:solidFill>
                <a:latin typeface="Arial"/>
                <a:cs typeface="Arial"/>
              </a:rPr>
              <a:t>Mustaqil bajarish uchun topshiriq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6CA0D9B-80AC-45C3-B6DA-8F1601ABFC54}"/>
              </a:ext>
            </a:extLst>
          </p:cNvPr>
          <p:cNvSpPr/>
          <p:nvPr/>
        </p:nvSpPr>
        <p:spPr>
          <a:xfrm>
            <a:off x="673100" y="1241425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20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lgan natural sonlar yig‘indisini chiqaruvchi dastur tuzing.</a:t>
            </a:r>
          </a:p>
        </p:txBody>
      </p:sp>
    </p:spTree>
    <p:extLst>
      <p:ext uri="{BB962C8B-B14F-4D97-AF65-F5344CB8AC3E}">
        <p14:creationId xmlns:p14="http://schemas.microsoft.com/office/powerpoint/2010/main" val="452426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bо‘lgan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a &lt;= 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93A8F5-3664-4C7A-AB2D-F11D1C74F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330038"/>
            <a:ext cx="3048000" cy="139642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2E9E8F-4999-41C9-BAD7-A39FEC8D1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025" y="2079625"/>
            <a:ext cx="2047875" cy="638175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2739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522148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sonlar berilgan. Agar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 &lt; b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lsa,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gacha 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lgan sonlarni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о‘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sish tartibida, aks holda kamayish tartibida chiqaring.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4E319C-D799-497E-9388-BBEFFC93E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" y="1260812"/>
            <a:ext cx="2821759" cy="1290637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8D57B5-3437-4EED-A4A6-CC77A782E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7055" y="1622425"/>
            <a:ext cx="2486025" cy="1395501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39852980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12127" y="784225"/>
            <a:ext cx="4741545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Takrorlanuvchi algoritmlar</a:t>
            </a:r>
          </a:p>
          <a:p>
            <a:pPr marL="298450" marR="119380" indent="-285750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  <a:buFont typeface="Wingdings" pitchFamily="2" charset="2"/>
              <a:buChar char="ü"/>
            </a:pPr>
            <a:r>
              <a:rPr lang="uz-Latn-UZ" sz="2000" b="1" dirty="0">
                <a:solidFill>
                  <a:srgbClr val="231F20"/>
                </a:solidFill>
                <a:latin typeface="Arial"/>
                <a:cs typeface="Arial"/>
              </a:rPr>
              <a:t>Ichma-ich joylashgan sikllar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5101342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/>
              <a:t>Dars</a:t>
            </a:r>
            <a:r>
              <a:rPr lang="en-US" spc="25" dirty="0"/>
              <a:t> </a:t>
            </a:r>
            <a:r>
              <a:rPr lang="en-US" spc="25" dirty="0" err="1"/>
              <a:t>rejasi</a:t>
            </a:r>
            <a:endParaRPr spc="5" dirty="0"/>
          </a:p>
        </p:txBody>
      </p:sp>
    </p:spTree>
    <p:extLst>
      <p:ext uri="{BB962C8B-B14F-4D97-AF65-F5344CB8AC3E}">
        <p14:creationId xmlns:p14="http://schemas.microsoft.com/office/powerpoint/2010/main" val="28113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3188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Takrorlanuvchi algoritmlar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BEB1A81-D44F-4282-959C-AE7AD4B6EC6A}"/>
              </a:ext>
            </a:extLst>
          </p:cNvPr>
          <p:cNvSpPr/>
          <p:nvPr/>
        </p:nvSpPr>
        <p:spPr>
          <a:xfrm>
            <a:off x="293121" y="921850"/>
            <a:ext cx="26401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z-Latn-U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F4EF6C4-0354-49FC-A967-29FB4E624786}"/>
              </a:ext>
            </a:extLst>
          </p:cNvPr>
          <p:cNvSpPr/>
          <p:nvPr/>
        </p:nvSpPr>
        <p:spPr>
          <a:xfrm>
            <a:off x="215900" y="816168"/>
            <a:ext cx="53339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algoritmlar</a:t>
            </a:r>
            <a:r>
              <a:rPr lang="ru-RU" sz="17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buyruqlar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guruhining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bajarilgunga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takroran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algoritmlarga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dasturlashda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operatorlaridan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3599107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65F7E-89E5-4456-AD18-911F18314D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4500" y="96350"/>
            <a:ext cx="5165725" cy="343748"/>
          </a:xfrm>
        </p:spPr>
        <p:txBody>
          <a:bodyPr/>
          <a:lstStyle/>
          <a:p>
            <a:pPr marL="12700" marR="119380" algn="ctr">
              <a:lnSpc>
                <a:spcPct val="120300"/>
              </a:lnSpc>
              <a:spcBef>
                <a:spcPts val="1800"/>
              </a:spcBef>
              <a:buClr>
                <a:srgbClr val="00CC66"/>
              </a:buClr>
            </a:pPr>
            <a:r>
              <a:rPr lang="uz-Latn-UZ" sz="2000" dirty="0"/>
              <a:t>Ichma ich joylashgan sikllar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6CE756-6CB4-4075-9F77-5B474277993E}"/>
              </a:ext>
            </a:extLst>
          </p:cNvPr>
          <p:cNvSpPr/>
          <p:nvPr/>
        </p:nvSpPr>
        <p:spPr>
          <a:xfrm>
            <a:off x="313471" y="668318"/>
            <a:ext cx="5165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F4AB44-350A-43D2-A80E-24D0FCB97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9700" y="1129107"/>
            <a:ext cx="2217216" cy="90595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46AF52D-9685-4539-A2B3-1C1D44263AFA}"/>
              </a:ext>
            </a:extLst>
          </p:cNvPr>
          <p:cNvSpPr/>
          <p:nvPr/>
        </p:nvSpPr>
        <p:spPr>
          <a:xfrm>
            <a:off x="2356916" y="581025"/>
            <a:ext cx="32691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i –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1-sikl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takrorlanishlari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j –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2-sikl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takrorlanishlari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start1</a:t>
            </a:r>
            <a:r>
              <a:rPr lang="en-US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stop1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ko‘rsatilishi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step1 –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qadami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start2</a:t>
            </a:r>
            <a:r>
              <a:rPr lang="en-US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0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stop2 –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ko‘rsatilishi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step2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qadami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ko‘rsatilmasa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17740292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Ichma ich joylashgan sikllar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CC9C3FF-F87A-4166-B03F-2D0ACBC40F5D}"/>
              </a:ext>
            </a:extLst>
          </p:cNvPr>
          <p:cNvSpPr/>
          <p:nvPr/>
        </p:nvSpPr>
        <p:spPr>
          <a:xfrm>
            <a:off x="292100" y="770834"/>
            <a:ext cx="5257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iteratsiyasi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iteratsiya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iteratsiyasi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i*j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iteratsiyasi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bajariladi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655183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39A956-4516-4E89-8BB4-B14C4EBEA9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15900" y="617485"/>
            <a:ext cx="2315970" cy="2452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5D840E0-AA1F-436D-8907-5D7BCCBF515B}"/>
              </a:ext>
            </a:extLst>
          </p:cNvPr>
          <p:cNvSpPr/>
          <p:nvPr/>
        </p:nvSpPr>
        <p:spPr>
          <a:xfrm>
            <a:off x="2654300" y="708025"/>
            <a:ext cx="289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 algn="just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77800" algn="just"/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chiqarmasligi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uz-Latn-UZ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1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qadamlar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n+1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D840E0-AA1F-436D-8907-5D7BCCBF515B}"/>
              </a:ext>
            </a:extLst>
          </p:cNvPr>
          <p:cNvSpPr/>
          <p:nvPr/>
        </p:nvSpPr>
        <p:spPr>
          <a:xfrm>
            <a:off x="2559050" y="1984375"/>
            <a:ext cx="289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2-takrorlanishi.</a:t>
            </a:r>
            <a:endParaRPr lang="uz-Latn-U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3-takrorlanishi.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5D840E0-AA1F-436D-8907-5D7BCCBF515B}"/>
              </a:ext>
            </a:extLst>
          </p:cNvPr>
          <p:cNvSpPr/>
          <p:nvPr/>
        </p:nvSpPr>
        <p:spPr>
          <a:xfrm>
            <a:off x="2552700" y="1539875"/>
            <a:ext cx="2895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siklning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takrorlanishida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sikl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bajarilib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natijani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36843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9A3D86-20AB-406A-B508-6A043F6BB893}"/>
              </a:ext>
            </a:extLst>
          </p:cNvPr>
          <p:cNvSpPr txBox="1"/>
          <p:nvPr/>
        </p:nvSpPr>
        <p:spPr>
          <a:xfrm>
            <a:off x="620486" y="98425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va uning yechimi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40B6717-A2BC-4DA1-9256-7BA88E194162}"/>
              </a:ext>
            </a:extLst>
          </p:cNvPr>
          <p:cNvSpPr/>
          <p:nvPr/>
        </p:nvSpPr>
        <p:spPr>
          <a:xfrm>
            <a:off x="215900" y="631825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600"/>
              </a:spcAft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0FEC7B-C876-442F-8D0C-C786BC563F36}"/>
              </a:ext>
            </a:extLst>
          </p:cNvPr>
          <p:cNvSpPr/>
          <p:nvPr/>
        </p:nvSpPr>
        <p:spPr>
          <a:xfrm>
            <a:off x="355600" y="581025"/>
            <a:ext cx="5067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bо‘lgan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natural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kvadratlarini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894047-7288-4915-93F7-399081C77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9634" y="1392229"/>
            <a:ext cx="2840046" cy="992196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A336A2-4D0D-4E2F-87AA-1548692DC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0672" y="1021179"/>
            <a:ext cx="1399887" cy="19198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4336454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6790</TotalTime>
  <Words>329</Words>
  <Application>Microsoft Office PowerPoint</Application>
  <PresentationFormat>Произвольный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INFORMATIKA VA AXBOROT TEXNOLOGIYALARI</vt:lpstr>
      <vt:lpstr>Презентация PowerPoint</vt:lpstr>
      <vt:lpstr>Презентация PowerPoint</vt:lpstr>
      <vt:lpstr>Dars rejasi</vt:lpstr>
      <vt:lpstr>Takrorlanuvchi algoritmlar</vt:lpstr>
      <vt:lpstr>Ichma ich joylashgan sikllar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263</cp:revision>
  <dcterms:created xsi:type="dcterms:W3CDTF">2020-04-13T08:05:16Z</dcterms:created>
  <dcterms:modified xsi:type="dcterms:W3CDTF">2021-02-06T08:36:48Z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