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46" r:id="rId3"/>
    <p:sldId id="354" r:id="rId4"/>
    <p:sldId id="349" r:id="rId5"/>
    <p:sldId id="324" r:id="rId6"/>
    <p:sldId id="363" r:id="rId7"/>
    <p:sldId id="360" r:id="rId8"/>
    <p:sldId id="368" r:id="rId9"/>
    <p:sldId id="369" r:id="rId10"/>
    <p:sldId id="367" r:id="rId1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3" autoAdjust="0"/>
    <p:restoredTop sz="94660"/>
  </p:normalViewPr>
  <p:slideViewPr>
    <p:cSldViewPr>
      <p:cViewPr varScale="1">
        <p:scale>
          <a:sx n="141" d="100"/>
          <a:sy n="141" d="100"/>
        </p:scale>
        <p:origin x="738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5" Type="http://schemas.microsoft.com/office/2007/relationships/hdphoto" Target="../media/hdphoto4.wdp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5142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83930" y="1218137"/>
            <a:ext cx="4876800" cy="127598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Takrorlanuvchi algoritmlarni dasturlash. </a:t>
            </a:r>
            <a:r>
              <a:rPr lang="uz-Latn-UZ" sz="2400" b="1" dirty="0">
                <a:solidFill>
                  <a:schemeClr val="bg2">
                    <a:lumMod val="10000"/>
                  </a:schemeClr>
                </a:solidFill>
                <a:latin typeface="Arial"/>
                <a:cs typeface="Arial"/>
              </a:rPr>
              <a:t>for</a:t>
            </a:r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 operatori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Mustaqil bajarish uchun topshiriq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6CA0D9B-80AC-45C3-B6DA-8F1601ABFC54}"/>
              </a:ext>
            </a:extLst>
          </p:cNvPr>
          <p:cNvSpPr/>
          <p:nvPr/>
        </p:nvSpPr>
        <p:spPr>
          <a:xfrm>
            <a:off x="673100" y="1241425"/>
            <a:ext cx="457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Latn-UZ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Latn-UZ" sz="20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uz-Latn-UZ" sz="20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uz-Latn-UZ" sz="2000" dirty="0">
                <a:latin typeface="Arial" panose="020B0604020202020204" pitchFamily="34" charset="0"/>
                <a:cs typeface="Arial" panose="020B0604020202020204" pitchFamily="34" charset="0"/>
              </a:rPr>
              <a:t> gacha b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2000" dirty="0">
                <a:latin typeface="Arial" panose="020B0604020202020204" pitchFamily="34" charset="0"/>
                <a:cs typeface="Arial" panose="020B0604020202020204" pitchFamily="34" charset="0"/>
              </a:rPr>
              <a:t>lgan natural sonlar yig‘indisini chiqaruvchi dastur tuzing.</a:t>
            </a:r>
          </a:p>
        </p:txBody>
      </p:sp>
    </p:spTree>
    <p:extLst>
      <p:ext uri="{BB962C8B-B14F-4D97-AF65-F5344CB8AC3E}">
        <p14:creationId xmlns:p14="http://schemas.microsoft.com/office/powerpoint/2010/main" val="452426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bо‘lgan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chiqaruvchi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 &lt;= 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593A8F5-3664-4C7A-AB2D-F11D1C74FF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1330038"/>
            <a:ext cx="3048000" cy="1396425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52E9E8F-4999-41C9-BAD7-A39FEC8D1C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2025" y="2079625"/>
            <a:ext cx="2047875" cy="638175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62739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522148"/>
            <a:ext cx="533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sonlar berilgan. Agar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a &lt; b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lsa,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gacha 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lgan sonlarni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sish tartibida, aks holda kamayish tartibida chiqaring.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24E319C-D799-497E-9388-BBEFFC93E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40" y="1260812"/>
            <a:ext cx="2821759" cy="1290637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C8D57B5-3437-4EED-A4A6-CC77A782EB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7055" y="1622425"/>
            <a:ext cx="2486025" cy="1395501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39852980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784225"/>
            <a:ext cx="4741545" cy="982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Takrorlanuvchi algoritmlar</a:t>
            </a:r>
          </a:p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Ichma-ich joylashgan sikllar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val="28113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Takrorlanuvchi algoritmlar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F4EF6C4-0354-49FC-A967-29FB4E624786}"/>
              </a:ext>
            </a:extLst>
          </p:cNvPr>
          <p:cNvSpPr/>
          <p:nvPr/>
        </p:nvSpPr>
        <p:spPr>
          <a:xfrm>
            <a:off x="215900" y="816168"/>
            <a:ext cx="5333999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7800" algn="just"/>
            <a:r>
              <a:rPr lang="ru-RU" sz="17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Takrorlanuvchi</a:t>
            </a:r>
            <a:r>
              <a:rPr lang="ru-RU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algoritmlar</a:t>
            </a:r>
            <a:r>
              <a:rPr lang="ru-RU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buyruqlar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guruhining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bajarilgunga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takroran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bajarilishi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just"/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Takrorlanuvchi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algoritmlarga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dasturlashda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sikl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operatorlaridan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Ichma ich joylashgan sikllar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7F4AB44-350A-43D2-A80E-24D0FCB97E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9700" y="1129107"/>
            <a:ext cx="2217216" cy="905959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46AF52D-9685-4539-A2B3-1C1D44263AFA}"/>
              </a:ext>
            </a:extLst>
          </p:cNvPr>
          <p:cNvSpPr/>
          <p:nvPr/>
        </p:nvSpPr>
        <p:spPr>
          <a:xfrm>
            <a:off x="2356916" y="581025"/>
            <a:ext cx="32691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b="1" i="1" dirty="0">
                <a:latin typeface="Arial" panose="020B0604020202020204" pitchFamily="34" charset="0"/>
                <a:cs typeface="Arial" panose="020B0604020202020204" pitchFamily="34" charset="0"/>
              </a:rPr>
              <a:t>i –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1-sikl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takrorlanishlari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uz-Latn-U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100" b="1" i="1" dirty="0">
                <a:latin typeface="Arial" panose="020B0604020202020204" pitchFamily="34" charset="0"/>
                <a:cs typeface="Arial" panose="020B0604020202020204" pitchFamily="34" charset="0"/>
              </a:rPr>
              <a:t>j –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2-sikl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takrorlanishlari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uz-Latn-U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100" b="1" i="1" dirty="0">
                <a:latin typeface="Arial" panose="020B0604020202020204" pitchFamily="34" charset="0"/>
                <a:cs typeface="Arial" panose="020B0604020202020204" pitchFamily="34" charset="0"/>
              </a:rPr>
              <a:t>start1</a:t>
            </a:r>
            <a:r>
              <a:rPr lang="en-US" sz="11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boshlang‘ich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ko‘rsatilmasa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uz-Latn-U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100" b="1" i="1" dirty="0">
                <a:latin typeface="Arial" panose="020B0604020202020204" pitchFamily="34" charset="0"/>
                <a:cs typeface="Arial" panose="020B0604020202020204" pitchFamily="34" charset="0"/>
              </a:rPr>
              <a:t>stop1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ko‘rsatilishi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uz-Latn-U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100" b="1" i="1" dirty="0">
                <a:latin typeface="Arial" panose="020B0604020202020204" pitchFamily="34" charset="0"/>
                <a:cs typeface="Arial" panose="020B0604020202020204" pitchFamily="34" charset="0"/>
              </a:rPr>
              <a:t>step1 –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qadami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ko‘rsatilmasa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uz-Latn-U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100" b="1" i="1" dirty="0">
                <a:latin typeface="Arial" panose="020B0604020202020204" pitchFamily="34" charset="0"/>
                <a:cs typeface="Arial" panose="020B0604020202020204" pitchFamily="34" charset="0"/>
              </a:rPr>
              <a:t>start2</a:t>
            </a:r>
            <a:r>
              <a:rPr lang="en-US" sz="11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boshlang‘ich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ko‘rsatilmasa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0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uz-Latn-U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100" b="1" i="1" dirty="0">
                <a:latin typeface="Arial" panose="020B0604020202020204" pitchFamily="34" charset="0"/>
                <a:cs typeface="Arial" panose="020B0604020202020204" pitchFamily="34" charset="0"/>
              </a:rPr>
              <a:t>stop2 –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ko‘rsatilishi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uz-Latn-U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100" b="1" i="1" dirty="0">
                <a:latin typeface="Arial" panose="020B0604020202020204" pitchFamily="34" charset="0"/>
                <a:cs typeface="Arial" panose="020B0604020202020204" pitchFamily="34" charset="0"/>
              </a:rPr>
              <a:t>step2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qadami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ko‘rsatilmasa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177402924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Ichma ich joylashgan sikllar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C9C3FF-F87A-4166-B03F-2D0ACBC40F5D}"/>
              </a:ext>
            </a:extLst>
          </p:cNvPr>
          <p:cNvSpPr/>
          <p:nvPr/>
        </p:nvSpPr>
        <p:spPr>
          <a:xfrm>
            <a:off x="292100" y="770834"/>
            <a:ext cx="525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7800" algn="just"/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siklning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iteratsiyasi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iteratsiya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just"/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siklning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iteratsiyasi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siklning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i*j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iteratsiyasi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6551834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339A956-4516-4E89-8BB4-B14C4EBEA9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215900" y="617485"/>
            <a:ext cx="2315970" cy="245274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5D840E0-AA1F-436D-8907-5D7BCCBF515B}"/>
              </a:ext>
            </a:extLst>
          </p:cNvPr>
          <p:cNvSpPr/>
          <p:nvPr/>
        </p:nvSpPr>
        <p:spPr>
          <a:xfrm>
            <a:off x="2654300" y="708025"/>
            <a:ext cx="2895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7800" algn="just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qadamlar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kiritiladi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just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ko‘paytirishni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chiqarmasligi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uz-Latn-UZ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1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qadamlar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n+1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olinadi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ekranga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chiqariladi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5D840E0-AA1F-436D-8907-5D7BCCBF515B}"/>
              </a:ext>
            </a:extLst>
          </p:cNvPr>
          <p:cNvSpPr/>
          <p:nvPr/>
        </p:nvSpPr>
        <p:spPr>
          <a:xfrm>
            <a:off x="2559050" y="1984375"/>
            <a:ext cx="2895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siklning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2-takrorlanishi.</a:t>
            </a:r>
            <a:endParaRPr lang="uz-Latn-U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siklning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3-takrorlanishi.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5D840E0-AA1F-436D-8907-5D7BCCBF515B}"/>
              </a:ext>
            </a:extLst>
          </p:cNvPr>
          <p:cNvSpPr/>
          <p:nvPr/>
        </p:nvSpPr>
        <p:spPr>
          <a:xfrm>
            <a:off x="2552700" y="1539875"/>
            <a:ext cx="2895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siklning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takrorlanishida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sikl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bajarilib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natijani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chiqardi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368431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va uning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70FEC7B-C876-442F-8D0C-C786BC563F36}"/>
              </a:ext>
            </a:extLst>
          </p:cNvPr>
          <p:cNvSpPr/>
          <p:nvPr/>
        </p:nvSpPr>
        <p:spPr>
          <a:xfrm>
            <a:off x="355600" y="581025"/>
            <a:ext cx="5067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bо‘lgan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natural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kvadratlarini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chiqaruvchi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5894047-7288-4915-93F7-399081C772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99634" y="1392229"/>
            <a:ext cx="2840046" cy="992196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1A336A2-4D0D-4E2F-87AA-1548692DCF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80672" y="1021179"/>
            <a:ext cx="1399887" cy="191984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04336454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6790</TotalTime>
  <Words>329</Words>
  <Application>Microsoft Office PowerPoint</Application>
  <PresentationFormat>Произвольный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INFORMATIKA VA AXBOROT TEXNOLOGIYALARI</vt:lpstr>
      <vt:lpstr>Презентация PowerPoint</vt:lpstr>
      <vt:lpstr>Презентация PowerPoint</vt:lpstr>
      <vt:lpstr>Dars rejasi</vt:lpstr>
      <vt:lpstr>Takrorlanuvchi algoritmlar</vt:lpstr>
      <vt:lpstr>Ichma ich joylashgan sikllar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263</cp:revision>
  <dcterms:created xsi:type="dcterms:W3CDTF">2020-04-13T08:05:16Z</dcterms:created>
  <dcterms:modified xsi:type="dcterms:W3CDTF">2021-02-06T08:36:48Z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