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70" r:id="rId3"/>
    <p:sldId id="349" r:id="rId4"/>
    <p:sldId id="324" r:id="rId5"/>
    <p:sldId id="363" r:id="rId6"/>
    <p:sldId id="360" r:id="rId7"/>
    <p:sldId id="371" r:id="rId8"/>
    <p:sldId id="367" r:id="rId9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>
      <p:cViewPr varScale="1">
        <p:scale>
          <a:sx n="158" d="100"/>
          <a:sy n="158" d="100"/>
        </p:scale>
        <p:origin x="-210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804" y="2455685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39909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00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000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000" b="1" dirty="0">
                <a:solidFill>
                  <a:srgbClr val="002060"/>
                </a:solidFill>
                <a:latin typeface="Arial"/>
                <a:cs typeface="Arial"/>
              </a:rPr>
              <a:t>Takrorlanuvchi algoritmlarni dasturlash. </a:t>
            </a:r>
            <a:r>
              <a:rPr lang="uz-Latn-UZ" sz="2000" b="1" i="1" dirty="0">
                <a:solidFill>
                  <a:schemeClr val="bg2">
                    <a:lumMod val="10000"/>
                  </a:schemeClr>
                </a:solidFill>
                <a:latin typeface="Arial"/>
                <a:cs typeface="Arial"/>
              </a:rPr>
              <a:t>for</a:t>
            </a:r>
            <a:r>
              <a:rPr lang="uz-Latn-UZ" sz="2000" b="1" dirty="0">
                <a:solidFill>
                  <a:srgbClr val="002060"/>
                </a:solidFill>
                <a:latin typeface="Arial"/>
                <a:cs typeface="Arial"/>
              </a:rPr>
              <a:t> operatori, ichma-ich joylashgan sikllar bo‘yicha amaliy mashg‘ulot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86238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xmlns="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xmlns="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xmlns="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xmlns="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Topshiriqlar yechimi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6CA0D9B-80AC-45C3-B6DA-8F1601ABFC54}"/>
              </a:ext>
            </a:extLst>
          </p:cNvPr>
          <p:cNvSpPr/>
          <p:nvPr/>
        </p:nvSpPr>
        <p:spPr>
          <a:xfrm>
            <a:off x="292101" y="631825"/>
            <a:ext cx="5140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gacha 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lgan natural sonlar yig‘indisini chiqaruvchi dastur tuzing.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0F606B5-BB92-4DFA-96B4-91FE0E8DEC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1319" y="1289553"/>
            <a:ext cx="3728381" cy="93410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C10E0EA-6CA2-4D78-827F-826F5384B1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59000" y="2356179"/>
            <a:ext cx="3467100" cy="5238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2220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95844" y="784225"/>
            <a:ext cx="5410199" cy="1010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Takrorlanuvchi algoritmlar, </a:t>
            </a:r>
            <a:r>
              <a:rPr lang="uz-Latn-UZ" b="1" dirty="0" smtClean="0">
                <a:solidFill>
                  <a:srgbClr val="231F20"/>
                </a:solidFill>
                <a:latin typeface="Arial"/>
                <a:cs typeface="Arial"/>
              </a:rPr>
              <a:t>Ichma-ich</a:t>
            </a:r>
            <a:r>
              <a:rPr lang="en-US" b="1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uz-Latn-UZ" b="1" dirty="0" smtClean="0">
                <a:solidFill>
                  <a:srgbClr val="231F20"/>
                </a:solidFill>
                <a:latin typeface="Arial"/>
                <a:cs typeface="Arial"/>
              </a:rPr>
              <a:t>joylashgan </a:t>
            </a: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sikllar mavzusiga </a:t>
            </a:r>
            <a:r>
              <a:rPr lang="uz-Latn-UZ" b="1" dirty="0" smtClean="0">
                <a:solidFill>
                  <a:srgbClr val="231F20"/>
                </a:solidFill>
                <a:latin typeface="Arial"/>
                <a:cs typeface="Arial"/>
              </a:rPr>
              <a:t>oid</a:t>
            </a:r>
            <a:r>
              <a:rPr lang="en-US" b="1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uz-Latn-UZ" b="1" dirty="0" smtClean="0">
                <a:solidFill>
                  <a:srgbClr val="231F20"/>
                </a:solidFill>
                <a:latin typeface="Arial"/>
                <a:cs typeface="Arial"/>
              </a:rPr>
              <a:t>masalalarga </a:t>
            </a: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mos hisoblash dasturlarini </a:t>
            </a:r>
            <a:r>
              <a:rPr lang="uz-Latn-UZ" b="1" dirty="0" smtClean="0">
                <a:solidFill>
                  <a:srgbClr val="231F20"/>
                </a:solidFill>
                <a:latin typeface="Arial"/>
                <a:cs typeface="Arial"/>
              </a:rPr>
              <a:t>tuzish</a:t>
            </a:r>
            <a:r>
              <a:rPr lang="en-US" b="1" smtClean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uz-Latn-UZ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106472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Topshiriqlar va ularni bajarilishi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F4EF6C4-0354-49FC-A967-29FB4E624786}"/>
              </a:ext>
            </a:extLst>
          </p:cNvPr>
          <p:cNvSpPr/>
          <p:nvPr/>
        </p:nvSpPr>
        <p:spPr>
          <a:xfrm>
            <a:off x="293121" y="822206"/>
            <a:ext cx="51592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41CBC8A9-C292-4084-826F-B25F1F26403F}"/>
              </a:ext>
            </a:extLst>
          </p:cNvPr>
          <p:cNvSpPr/>
          <p:nvPr/>
        </p:nvSpPr>
        <p:spPr>
          <a:xfrm>
            <a:off x="173788" y="904596"/>
            <a:ext cx="205740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karrali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D80BCE8B-BD9B-4EE5-AB6E-FAD29CFE50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95092" y="648804"/>
            <a:ext cx="3408575" cy="239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Topshiriqlar va ularning yechimi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68D356E8-5165-439D-A984-E79302069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3471" y="1216379"/>
            <a:ext cx="2838450" cy="16097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369C447-F020-4A10-9721-5A15ED379E25}"/>
              </a:ext>
            </a:extLst>
          </p:cNvPr>
          <p:cNvSpPr/>
          <p:nvPr/>
        </p:nvSpPr>
        <p:spPr>
          <a:xfrm>
            <a:off x="234523" y="560596"/>
            <a:ext cx="52967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dasturiy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koddagi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iteratsiyalar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takrorlashlar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1600" dirty="0"/>
              <a:t>487-1=486</a:t>
            </a:r>
          </a:p>
          <a:p>
            <a:endParaRPr lang="uz-Latn-UZ" sz="1600" dirty="0"/>
          </a:p>
          <a:p>
            <a:r>
              <a:rPr lang="uz-Latn-UZ" sz="1600" dirty="0"/>
              <a:t>89-2=87</a:t>
            </a:r>
          </a:p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74029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va ularning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CC9C3FF-F87A-4166-B03F-2D0ACBC40F5D}"/>
              </a:ext>
            </a:extLst>
          </p:cNvPr>
          <p:cNvSpPr/>
          <p:nvPr/>
        </p:nvSpPr>
        <p:spPr>
          <a:xfrm>
            <a:off x="254000" y="555625"/>
            <a:ext cx="525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gacha 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lgan natural sonlar kvadratlari yig‘indisini aniqlovchi dastur yozing.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E976E12-2521-40A6-8234-3B578B990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30" y="1140400"/>
            <a:ext cx="3296670" cy="113407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EF156ED-0833-4B3A-80EA-6F55D1B3F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6908" y="1995941"/>
            <a:ext cx="2463062" cy="113407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065518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 va ularning yechimi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CC9C3FF-F87A-4166-B03F-2D0ACBC40F5D}"/>
              </a:ext>
            </a:extLst>
          </p:cNvPr>
          <p:cNvSpPr/>
          <p:nvPr/>
        </p:nvSpPr>
        <p:spPr>
          <a:xfrm>
            <a:off x="254000" y="555625"/>
            <a:ext cx="525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n&gt;=2 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shartni qanoatlantiruvchi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soni berilgan. Ushbu ifodani hisoblovchi dastur tuzing.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d=1*2+2*3+...+(n–1)*n </a:t>
            </a: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8FF02B8-6C81-4680-BAFA-AABC75B99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24" y="1193303"/>
            <a:ext cx="3770873" cy="107864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97C168A-2B7E-4B22-97B9-546FAB93DD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1" b="-1"/>
          <a:stretch/>
        </p:blipFill>
        <p:spPr>
          <a:xfrm>
            <a:off x="2844555" y="2027509"/>
            <a:ext cx="2781300" cy="107680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295538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Mustaqil bajarish uchun topshiriqlar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9BE2C33-43A2-4A37-ABEF-63556C88FB08}"/>
              </a:ext>
            </a:extLst>
          </p:cNvPr>
          <p:cNvSpPr/>
          <p:nvPr/>
        </p:nvSpPr>
        <p:spPr>
          <a:xfrm>
            <a:off x="292100" y="784225"/>
            <a:ext cx="5257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S=11+13+15+…+49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yig‘indini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 algn="just"/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uchburchakni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ekranga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chiqaruvchi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–1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bо‘lgan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natural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242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6179</TotalTime>
  <Words>175</Words>
  <Application>Microsoft Office PowerPoint</Application>
  <PresentationFormat>Произвольный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INFORMATIKA VA AXBOROT TEXNOLOGIYALARI</vt:lpstr>
      <vt:lpstr>Презентация PowerPoint</vt:lpstr>
      <vt:lpstr>Dars rejasi</vt:lpstr>
      <vt:lpstr>Topshiriqlar va ularni bajarilishi</vt:lpstr>
      <vt:lpstr>Topshiriqlar va ularning yechimi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Azizbek</cp:lastModifiedBy>
  <cp:revision>265</cp:revision>
  <dcterms:created xsi:type="dcterms:W3CDTF">2020-04-13T08:05:16Z</dcterms:created>
  <dcterms:modified xsi:type="dcterms:W3CDTF">2021-02-06T07:48:55Z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