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6" r:id="rId3"/>
    <p:sldId id="354" r:id="rId4"/>
    <p:sldId id="361" r:id="rId5"/>
    <p:sldId id="362" r:id="rId6"/>
    <p:sldId id="349" r:id="rId7"/>
    <p:sldId id="324" r:id="rId8"/>
    <p:sldId id="363" r:id="rId9"/>
    <p:sldId id="360" r:id="rId10"/>
    <p:sldId id="364" r:id="rId11"/>
    <p:sldId id="365" r:id="rId12"/>
    <p:sldId id="366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>
      <p:cViewPr varScale="1">
        <p:scale>
          <a:sx n="141" d="100"/>
          <a:sy n="141" d="100"/>
        </p:scale>
        <p:origin x="738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Takrorlanuvchi algoritmlarni dasturlash. For operatori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sikl operatori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C6A2F4E-7EAB-4295-9A69-6E14DE3A19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900" y="1317625"/>
            <a:ext cx="2305049" cy="8382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D8F6446-74C0-484D-BCB4-44E3BB313BDC}"/>
              </a:ext>
            </a:extLst>
          </p:cNvPr>
          <p:cNvSpPr/>
          <p:nvPr/>
        </p:nvSpPr>
        <p:spPr>
          <a:xfrm>
            <a:off x="2578100" y="674500"/>
            <a:ext cx="28829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i –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takrorlanishlar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iteratsiyalar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ko‘rsatilmasa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0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ko‘rsatilishi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step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ko‘rsatilmasa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1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595236341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sikl operatori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428BAE0-2EC5-487E-A661-54D77A3CB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3798" y="860425"/>
            <a:ext cx="4338204" cy="169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4347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topshiriqlar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6CA0D9B-80AC-45C3-B6DA-8F1601ABFC54}"/>
              </a:ext>
            </a:extLst>
          </p:cNvPr>
          <p:cNvSpPr/>
          <p:nvPr/>
        </p:nvSpPr>
        <p:spPr>
          <a:xfrm>
            <a:off x="368300" y="631825"/>
            <a:ext cx="4724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bо‘lgan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 &lt;=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sonlar berilgan. Agar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 &lt; b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lsa,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b gacha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lgan sonlarni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sish tartibida, aks holda kamayish tartibida chiqaring.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53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Kvadrat tenglamani yechish dasturini tuzing.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4" y="970378"/>
            <a:ext cx="3524526" cy="209984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07" y="1546225"/>
            <a:ext cx="1944440" cy="15240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2739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522148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Hafta raqami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1–7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oraliqda kiritilganda, hafta kunini ekranga chiqaruvchi dastur tuzing.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37" y="1045368"/>
            <a:ext cx="3375910" cy="201797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0847" y="1725930"/>
            <a:ext cx="2103929" cy="9906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9852980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936625"/>
            <a:ext cx="533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sonlar berilgan. Agar ular musbat va yig‘indisi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katta bo‘lsa,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sonining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songa nisbatini, ular musbat va yig‘indisi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katta bo‘lmasa,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ning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 ko‘paytmasini hisoblash dasturini tuzing.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5689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557991"/>
            <a:ext cx="4073992" cy="159783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8987" y="2155825"/>
            <a:ext cx="2557462" cy="82656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91984905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784225"/>
            <a:ext cx="4741545" cy="14411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Takrorlanuvchi algoritmlar</a:t>
            </a: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Sikl operatorlari turlari</a:t>
            </a: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for sikl operatori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Takrorlanuvchi algoritmlar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F4EF6C4-0354-49FC-A967-29FB4E624786}"/>
              </a:ext>
            </a:extLst>
          </p:cNvPr>
          <p:cNvSpPr/>
          <p:nvPr/>
        </p:nvSpPr>
        <p:spPr>
          <a:xfrm>
            <a:off x="293121" y="822206"/>
            <a:ext cx="5159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Takrorlanuvchi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algoritmlar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guruhining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bajarilgunga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takroran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Takrorlanuvchi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algoritmlarga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dasturlashda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operatorlaridan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Sikl operatorlari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F4EF6C4-0354-49FC-A967-29FB4E624786}"/>
              </a:ext>
            </a:extLst>
          </p:cNvPr>
          <p:cNvSpPr/>
          <p:nvPr/>
        </p:nvSpPr>
        <p:spPr>
          <a:xfrm>
            <a:off x="293121" y="555625"/>
            <a:ext cx="51592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ta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sonning musbatligini tekshirish uchun n marotaba bir xil amalni bajarish kerak bo‘ladi. Bunday hollarda bitta amalni n marta yozishdan ko‘ra, bitta kod blokida n ta sonni tekshirish uchun sikl operatorlaridan foydalangan afzal.</a:t>
            </a:r>
          </a:p>
          <a:p>
            <a:pPr algn="just"/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Sikl operatorlari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kodning takrorlanadigan buyruqlari uchun xizmat qiladi. Bu buyruqlarning ketma-ketligiga siklning tanasi deyiladi. Har bir takrorlanish esa iteratsiya deb ataladi. 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 operatorlari turlari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1A871B-FB34-4D4D-89BA-39CF0FC2E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100" y="813167"/>
            <a:ext cx="5181600" cy="198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55183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6016</TotalTime>
  <Words>335</Words>
  <Application>Microsoft Office PowerPoint</Application>
  <PresentationFormat>Произвольный</PresentationFormat>
  <Paragraphs>36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Презентация PowerPoint</vt:lpstr>
      <vt:lpstr>Презентация PowerPoint</vt:lpstr>
      <vt:lpstr>Dars rejasi</vt:lpstr>
      <vt:lpstr>Takrorlanuvchi algoritmlar</vt:lpstr>
      <vt:lpstr>Sikl operatorlari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252</cp:revision>
  <dcterms:created xsi:type="dcterms:W3CDTF">2020-04-13T08:05:16Z</dcterms:created>
  <dcterms:modified xsi:type="dcterms:W3CDTF">2021-02-03T10:54:42Z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