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3"/>
  </p:notesMasterIdLst>
  <p:sldIdLst>
    <p:sldId id="273" r:id="rId2"/>
    <p:sldId id="257" r:id="rId3"/>
    <p:sldId id="403" r:id="rId4"/>
    <p:sldId id="404" r:id="rId5"/>
    <p:sldId id="405" r:id="rId6"/>
    <p:sldId id="407" r:id="rId7"/>
    <p:sldId id="409" r:id="rId8"/>
    <p:sldId id="410" r:id="rId9"/>
    <p:sldId id="408" r:id="rId10"/>
    <p:sldId id="406" r:id="rId11"/>
    <p:sldId id="365" r:id="rId1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6" d="100"/>
          <a:sy n="216" d="100"/>
        </p:scale>
        <p:origin x="822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116313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УПРАВЛЕНИЕ ЦИКЛАМИ: ОПЕРАТОРЫ</a:t>
            </a:r>
          </a:p>
          <a:p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CONTINUE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узнали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8322" y="622293"/>
            <a:ext cx="385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Другой способ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остановить бесконечный цикл, кроме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Ctrl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862" y="1336673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можно  продолжить цикл после его остановки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525578" y="765169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91 задания 1-2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</a:t>
            </a:r>
            <a:r>
              <a:rPr lang="ru-RU" spc="25" dirty="0" smtClean="0"/>
              <a:t>узнаете</a:t>
            </a:r>
            <a:r>
              <a:rPr spc="5" dirty="0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8322" y="622293"/>
            <a:ext cx="4286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Другой способ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остановить бесконечный цикл, кроме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Ctrl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0652" y="1336673"/>
            <a:ext cx="37862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можно  продолжить цикл после его остановки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4008" y="765169"/>
            <a:ext cx="4643470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Для управления циклами используются специальные операторы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continue.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Оператор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break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используется для выхода из цикла. А оператор </a:t>
            </a:r>
            <a:r>
              <a:rPr lang="en-US" sz="2400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continue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 для перехода в следующую итерацию.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197961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5446" y="693731"/>
            <a:ext cx="4714908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Если даже условие возвращает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True,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но внутри цикла будет обращение к оператору </a:t>
            </a:r>
            <a:r>
              <a:rPr lang="en-US" sz="2400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то в таком случае цикл остановится. Любая команда внутри цикла будет отменена после обращения к оператору </a:t>
            </a:r>
            <a: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break.</a:t>
            </a:r>
            <a:endParaRPr lang="ru-RU" sz="2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197961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9694" y="622293"/>
            <a:ext cx="552610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break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 оператор, останавливающий работу цикла.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200"/>
              </a:lnSpc>
            </a:pPr>
            <a:r>
              <a:rPr lang="en-US" sz="24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continue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 оператор, переходящий к следующей итерации, пропуская текущую.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197961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3032" y="197961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82570" y="622293"/>
            <a:ext cx="507209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 помощью оператора </a:t>
            </a:r>
            <a:r>
              <a:rPr lang="en-US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continue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можно, не выходя из цикла, пропустить вопрос и продолжать процесс. Если этот оператор находится внутри тела цикла, то все остальные операторы внутри тела цикла будут пропущены, и цикл продолжит свою работу со следующей итерации.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197961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025776" y="622293"/>
            <a:ext cx="257176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Если ученик введет ответ «Следующий», программа перейдет на следующую итерацию.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8115" t="13355" r="2399" b="4435"/>
          <a:stretch>
            <a:fillRect/>
          </a:stretch>
        </p:blipFill>
        <p:spPr bwMode="auto">
          <a:xfrm>
            <a:off x="96818" y="622293"/>
            <a:ext cx="28829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7106" y="622293"/>
            <a:ext cx="928694" cy="829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68256" y="622293"/>
            <a:ext cx="500066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языке программирования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можно минимальными шагами обменять значения переменных между собой.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Например,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 t="23076"/>
          <a:stretch>
            <a:fillRect/>
          </a:stretch>
        </p:blipFill>
        <p:spPr bwMode="auto">
          <a:xfrm>
            <a:off x="96818" y="1765301"/>
            <a:ext cx="5072098" cy="111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ЦИКЛИЧЕСКИХ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2479681"/>
            <a:ext cx="55007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языке программирования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можно минимальными шагами обменять значения переменных между собой.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 l="8929" r="1786" b="-4843"/>
          <a:stretch>
            <a:fillRect/>
          </a:stretch>
        </p:blipFill>
        <p:spPr bwMode="auto">
          <a:xfrm>
            <a:off x="168256" y="550855"/>
            <a:ext cx="5286412" cy="1926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258</Words>
  <Application>Microsoft Office PowerPoint</Application>
  <PresentationFormat>Произвольный</PresentationFormat>
  <Paragraphs>37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 Информатика  и ИТ</vt:lpstr>
      <vt:lpstr>Сегодня вы узнаете: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Сегодня вы узнали :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372</cp:revision>
  <dcterms:created xsi:type="dcterms:W3CDTF">2020-04-13T08:05:16Z</dcterms:created>
  <dcterms:modified xsi:type="dcterms:W3CDTF">2021-02-19T04:40:45Z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