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1"/>
  </p:notesMasterIdLst>
  <p:sldIdLst>
    <p:sldId id="273" r:id="rId2"/>
    <p:sldId id="257" r:id="rId3"/>
    <p:sldId id="381" r:id="rId4"/>
    <p:sldId id="383" r:id="rId5"/>
    <p:sldId id="384" r:id="rId6"/>
    <p:sldId id="385" r:id="rId7"/>
    <p:sldId id="386" r:id="rId8"/>
    <p:sldId id="389" r:id="rId9"/>
    <p:sldId id="392" r:id="rId10"/>
    <p:sldId id="393" r:id="rId11"/>
    <p:sldId id="394" r:id="rId12"/>
    <p:sldId id="397" r:id="rId13"/>
    <p:sldId id="396" r:id="rId14"/>
    <p:sldId id="399" r:id="rId15"/>
    <p:sldId id="400" r:id="rId16"/>
    <p:sldId id="402" r:id="rId17"/>
    <p:sldId id="401" r:id="rId18"/>
    <p:sldId id="395" r:id="rId19"/>
    <p:sldId id="365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167609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ПРОГРАММИРОВАНИЕ ПОВТОРЯЮЩИХСЯ АЛГОРИТМОВ. </a:t>
            </a:r>
          </a:p>
          <a:p>
            <a:pPr algn="ctr"/>
            <a:r>
              <a:rPr lang="ru-RU" sz="4400" b="1" baseline="-25000" dirty="0" smtClean="0">
                <a:solidFill>
                  <a:srgbClr val="0070C0"/>
                </a:solidFill>
              </a:rPr>
              <a:t>ОПЕРАТОР 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WHILE</a:t>
            </a:r>
            <a:r>
              <a:rPr lang="ru-RU" sz="4400" b="1" baseline="-25000" dirty="0" smtClean="0">
                <a:solidFill>
                  <a:srgbClr val="0070C0"/>
                </a:solidFill>
              </a:rPr>
              <a:t>.</a:t>
            </a:r>
            <a:endParaRPr lang="ru-RU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884" y="693731"/>
            <a:ext cx="4714908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 </a:t>
            </a:r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 разновидность цикла, в котором тело цикла будет  выполняться, если условие истинно. Если в начале цикла условие не выполнится, цикл не сработает.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884" y="1836739"/>
            <a:ext cx="1541222" cy="1245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884" y="1836739"/>
            <a:ext cx="1541222" cy="124530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9694" y="693731"/>
            <a:ext cx="3714776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 операторе цикла 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выполнение цикла продолжается, пока условие в операторе принимает значение истина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(True).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Если условие прекращает принимать значение истина и примет значение ложь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(False),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цикл прекращает свою работу.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132" y="622293"/>
            <a:ext cx="2882900" cy="17338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Синтаксис: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while </a:t>
            </a:r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выражение условия:</a:t>
            </a:r>
          </a:p>
          <a:p>
            <a:r>
              <a:rPr lang="ru-RU" sz="3200" b="1" baseline="-25000" dirty="0" smtClean="0">
                <a:latin typeface="Arial" pitchFamily="34" charset="0"/>
                <a:cs typeface="Arial" pitchFamily="34" charset="0"/>
              </a:rPr>
              <a:t> тело цикла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3032" y="1118369"/>
            <a:ext cx="15970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выражение условия - условие цикла; тело цикла - команды, которые должны выполняться.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8520" y="162242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256" y="382528"/>
            <a:ext cx="5500726" cy="2390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baseline="-25000" dirty="0" smtClean="0">
                <a:latin typeface="Arial" pitchFamily="34" charset="0"/>
                <a:cs typeface="Arial" pitchFamily="34" charset="0"/>
              </a:rPr>
              <a:t>Пример: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res=</a:t>
            </a:r>
            <a:r>
              <a:rPr lang="ru-RU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'да'</a:t>
            </a:r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while answer == </a:t>
            </a:r>
            <a:r>
              <a:rPr lang="ru-RU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'да':</a:t>
            </a:r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print('</a:t>
            </a:r>
            <a:r>
              <a:rPr lang="ru-RU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Можете воспользоваться') </a:t>
            </a:r>
            <a:endParaRPr lang="en-US" sz="1600" baseline="-25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res=input(</a:t>
            </a:r>
            <a:r>
              <a:rPr lang="ru-RU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('Вы хотите воспользоваться программой? (да/нет)') </a:t>
            </a:r>
          </a:p>
          <a:p>
            <a:r>
              <a:rPr lang="en-US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'Пожалуйста.')</a:t>
            </a:r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Можете воспользоваться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Вы хотите воспользоваться программой? (да/нет) </a:t>
            </a:r>
            <a:r>
              <a:rPr lang="ru-RU" sz="1600" b="1" u="sng" baseline="-25000" dirty="0" smtClean="0">
                <a:latin typeface="Arial" pitchFamily="34" charset="0"/>
                <a:cs typeface="Arial" pitchFamily="34" charset="0"/>
              </a:rPr>
              <a:t>да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 Можете воспользоваться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Вы хотите воспользоваться программой? (да/нет) </a:t>
            </a:r>
            <a:r>
              <a:rPr lang="ru-RU" sz="1600" b="1" u="sng" baseline="-25000" dirty="0" smtClean="0">
                <a:latin typeface="Arial" pitchFamily="34" charset="0"/>
                <a:cs typeface="Arial" pitchFamily="34" charset="0"/>
              </a:rPr>
              <a:t>да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 Можете воспользоваться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Вы хотите воспользоваться программой? (да/нет) </a:t>
            </a:r>
            <a:r>
              <a:rPr lang="ru-RU" sz="1600" b="1" u="sng" baseline="-25000" dirty="0" err="1" smtClean="0">
                <a:latin typeface="Arial" pitchFamily="34" charset="0"/>
                <a:cs typeface="Arial" pitchFamily="34" charset="0"/>
              </a:rPr>
              <a:t>нет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 Пожалуйста.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5380"/>
          <a:stretch>
            <a:fillRect/>
          </a:stretch>
        </p:blipFill>
        <p:spPr bwMode="auto">
          <a:xfrm>
            <a:off x="96818" y="122227"/>
            <a:ext cx="566898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550856"/>
            <a:ext cx="54292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Бесконечный цикл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Если условие в цикле </a:t>
            </a:r>
            <a: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будет всегда выполняться (возвращать значение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True),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цикл никогда не остановится. То есть, может продолжаться вечно. Создать бесконечный цикл - очень просто, для этого достаточно вместо условия написать слово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True.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4" y="836607"/>
            <a:ext cx="4714908" cy="156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 интерактивной среде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IDLE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остановки бесконечного цикла надо держать нажатой кнопку </a:t>
            </a:r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Ctrl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и букву 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. Или несколько раз нажать комбинацию клавиш </a:t>
            </a:r>
            <a:r>
              <a:rPr lang="en-US" sz="2400" b="1" u="sng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Ctrl+C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IDLE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отправит запрос на остановку программы.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008" y="622293"/>
            <a:ext cx="478634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Пример.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while True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res=input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('Введите слово:')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print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('продолжайте')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Введите слово 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книга 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продолжайте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 Введите слово: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622293"/>
            <a:ext cx="1077014" cy="985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26536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6884" y="622293"/>
            <a:ext cx="457203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Какой оператор работает в языке программирования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 условный цикл.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8322" y="1336673"/>
            <a:ext cx="385765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чем разница между оператором условного цикла и оператором цикла со счетчиком.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0652" y="2051053"/>
            <a:ext cx="2968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Типы операторов условного цикла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54140" y="979483"/>
            <a:ext cx="4172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Составить свой пример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бесконечного цикла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</a:t>
            </a:r>
            <a:r>
              <a:rPr lang="ru-RU" spc="25" dirty="0" smtClean="0"/>
              <a:t>узнаете</a:t>
            </a:r>
            <a:r>
              <a:rPr spc="5" dirty="0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26536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8322" y="622293"/>
            <a:ext cx="457203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Какой оператор работает в языке программирования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 условный цикл.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8322" y="1336673"/>
            <a:ext cx="385765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чем разница между оператором условного цикла и оператором цикла со счетчиком.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4539" y="2051053"/>
            <a:ext cx="2968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Типы операторов условного цикла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693731"/>
            <a:ext cx="4857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Повторяющиеся алгоритмы -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это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повторение определенной группы команд в определенное время или до тех пор, пока выполняется указанное условие. Для программирования задач с повторяющимися алгоритмами используются операторы цикла.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693731"/>
            <a:ext cx="400052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Цикл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цикл со счетчиком 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(count-controlled).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Он используется только в тех случаях, когда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число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baseline="-250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повторений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известно заранее.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3098" y="2122491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628" y="622293"/>
            <a:ext cx="4948602" cy="1102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Операторы цикла служат для повторяющихся команд кода.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</a:pP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Последовательность этих команд называется телом цикла. А каждое повторение называется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итерацией.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2170" b="4661"/>
          <a:stretch>
            <a:fillRect/>
          </a:stretch>
        </p:blipFill>
        <p:spPr bwMode="auto">
          <a:xfrm>
            <a:off x="96818" y="550855"/>
            <a:ext cx="5572164" cy="256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336541"/>
            <a:ext cx="2814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Оператор цикла 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32" y="1193797"/>
            <a:ext cx="2286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in range(start, stop, step): </a:t>
            </a:r>
          </a:p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Тело цикла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528" y="622293"/>
            <a:ext cx="2357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число повторений (итераций);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start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начальное значение для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равно 0);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stop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конечное значение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(обязательно указать);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step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шаг изменения (по умолчанию равен 1).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50855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Использование цикла внутри цикла называется вложенными циклами.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8388" y="1408111"/>
            <a:ext cx="28829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Синтаксис:</a:t>
            </a:r>
            <a:endParaRPr lang="en-US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b="1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range (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start1, stop</a:t>
            </a:r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, step</a:t>
            </a:r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):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for j in 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range (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</a:rPr>
              <a:t>start2, stop2, step2): </a:t>
            </a:r>
            <a:endParaRPr lang="ru-RU" b="1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baseline="-25000" dirty="0" smtClean="0">
                <a:latin typeface="Arial" pitchFamily="34" charset="0"/>
                <a:cs typeface="Arial" pitchFamily="34" charset="0"/>
              </a:rPr>
              <a:t>Тело цикла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699095"/>
            <a:ext cx="507209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Оператор цикла 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эффективен для решения задач, в которых число повторений заранее известно. 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Но количество повторений не всегда известно заранее. Лучше всего использовать оператор цикла 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чтобы решить, следует ли продолжать цикл или остановить, только проверив условие.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4602" y="1122359"/>
            <a:ext cx="683966" cy="552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607</Words>
  <Application>Microsoft Office PowerPoint</Application>
  <PresentationFormat>Произвольный</PresentationFormat>
  <Paragraphs>95</Paragraphs>
  <Slides>19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 Информатика  и ИТ</vt:lpstr>
      <vt:lpstr>Сегодня вы узнаете: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Сегодня вы узнали :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357</cp:revision>
  <dcterms:created xsi:type="dcterms:W3CDTF">2020-04-13T08:05:16Z</dcterms:created>
  <dcterms:modified xsi:type="dcterms:W3CDTF">2021-02-19T04:33:55Z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