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16"/>
  </p:notesMasterIdLst>
  <p:sldIdLst>
    <p:sldId id="273" r:id="rId2"/>
    <p:sldId id="257" r:id="rId3"/>
    <p:sldId id="381" r:id="rId4"/>
    <p:sldId id="383" r:id="rId5"/>
    <p:sldId id="384" r:id="rId6"/>
    <p:sldId id="385" r:id="rId7"/>
    <p:sldId id="386" r:id="rId8"/>
    <p:sldId id="389" r:id="rId9"/>
    <p:sldId id="391" r:id="rId10"/>
    <p:sldId id="392" r:id="rId11"/>
    <p:sldId id="394" r:id="rId12"/>
    <p:sldId id="393" r:id="rId13"/>
    <p:sldId id="390" r:id="rId14"/>
    <p:sldId id="365" r:id="rId15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2E30-518F-48C6-9D1F-0A09A489993C}" type="datetimeFigureOut">
              <a:rPr lang="ru-RU" smtClean="0"/>
              <a:pPr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041FC-6C0B-406A-BE0A-39011D80C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l="17847" r="17847"/>
          <a:stretch>
            <a:fillRect/>
          </a:stretch>
        </p:blipFill>
        <p:spPr>
          <a:xfrm>
            <a:off x="4432629" y="1249321"/>
            <a:ext cx="1154956" cy="1210171"/>
          </a:xfrm>
        </p:spPr>
      </p:pic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665034" cy="1491428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algn="ctr"/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ПРОГРАММИРОВАНИЕ ПОВТОРЯЮЩИХСЯ АЛГОРИТМОВ. </a:t>
            </a:r>
          </a:p>
          <a:p>
            <a:pPr algn="ctr"/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ВЛОЖЕННЫЕ</a:t>
            </a:r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ЦИКЛЫ.</a:t>
            </a:r>
            <a:endParaRPr lang="ru-RU" sz="3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6515" y="1263584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6515" y="214767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923461" y="249525"/>
            <a:ext cx="173292" cy="372608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9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7214" y="622293"/>
            <a:ext cx="251302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Вводится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количество шагов для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j.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Цикл начинается с 1, чтобы избежать умножения на 0, поэтому количество шагов равно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n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+ 1. Результат выводится на экран. Для 1-го повторения внешнего цикла внутренний цикл выполнится 3 раза и выведет результат.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повторение внешнего цикла.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повторение внешнего цикла.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256" y="550855"/>
            <a:ext cx="2980418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9694" y="908045"/>
            <a:ext cx="52652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Написать программу выводящую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чисел, 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кратных  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х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54404" y="1408111"/>
            <a:ext cx="2071702" cy="16739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 l="17532" t="19844" r="36247" b="26294"/>
          <a:stretch>
            <a:fillRect/>
          </a:stretch>
        </p:blipFill>
        <p:spPr bwMode="auto">
          <a:xfrm>
            <a:off x="0" y="62164"/>
            <a:ext cx="5765800" cy="30604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5910" y="979483"/>
            <a:ext cx="1077014" cy="985353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08694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</a:t>
            </a:r>
            <a:r>
              <a:rPr lang="ru-RU" spc="25" dirty="0" smtClean="0"/>
              <a:t>узнали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311132" y="2122491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11132" y="155098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39760" y="1408111"/>
            <a:ext cx="3454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 работают повторяющиеся алгоритмы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68322" y="622293"/>
            <a:ext cx="41434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 написать код, который повторяется несколько раз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39760" y="1908177"/>
            <a:ext cx="23440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Для чего нужны циклы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Блок-схема: решение 12"/>
          <p:cNvSpPr/>
          <p:nvPr/>
        </p:nvSpPr>
        <p:spPr>
          <a:xfrm>
            <a:off x="311132" y="2693995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39760" y="2336805"/>
            <a:ext cx="38674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Какие циклы называются вложенными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256" y="90804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2168520" y="1050921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latin typeface="Arial" pitchFamily="34" charset="0"/>
                <a:cs typeface="Arial" pitchFamily="34" charset="0"/>
              </a:rPr>
              <a:t>Стр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84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3,4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Вопросы 1-4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5910" y="979483"/>
            <a:ext cx="1077014" cy="985353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08694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узнаете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311132" y="2122491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11132" y="155098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39760" y="1408111"/>
            <a:ext cx="34544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 работают повторяющиеся алгоритмы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668322" y="622293"/>
            <a:ext cx="41434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 написать код, который повторяется несколько раз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39760" y="1908177"/>
            <a:ext cx="23440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Для чего нужны циклы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Блок-схема: решение 12"/>
          <p:cNvSpPr/>
          <p:nvPr/>
        </p:nvSpPr>
        <p:spPr>
          <a:xfrm>
            <a:off x="311132" y="2693995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39760" y="2336805"/>
            <a:ext cx="38674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Какие циклы называются вложенными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54536" y="550855"/>
            <a:ext cx="1192437" cy="9634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693731"/>
            <a:ext cx="48577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Повторяющиеся алгоритмы - это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повторение определенной группы команд в определенное время или до тех пор, пока выполняется указанное условие. Для программирования задач с повторяющимися алгоритмами используются операторы цикла.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54536" y="550855"/>
            <a:ext cx="1192437" cy="9634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693731"/>
            <a:ext cx="40005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Цикл </a:t>
            </a:r>
            <a:r>
              <a:rPr lang="en-US" sz="2400" b="1" u="sng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цикл со счетчиком </a:t>
            </a:r>
            <a:r>
              <a:rPr lang="en-US" sz="2400" b="1" i="1" baseline="-25000" dirty="0" smtClean="0">
                <a:latin typeface="Arial" pitchFamily="34" charset="0"/>
                <a:cs typeface="Arial" pitchFamily="34" charset="0"/>
              </a:rPr>
              <a:t>(count-controlled).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Он используется только в тех случаях, когда число  повторений известно заранее.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3098" y="2122491"/>
            <a:ext cx="1192437" cy="9634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550855"/>
            <a:ext cx="485778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Например, для того чтобы определить, какие из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чисел положительные, нужно проделать одни и те же действия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раз. В таких случаях предпочтительнее использовать оператор цикла для проверки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чисел в одном блоке кода, чем писать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раз один и тот же код. Операторы цикла служат для повторяющихся команд кода.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Последовательность этих команд называется телом цикла. А каждое повторение называется 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итерацией.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r="2170" b="4661"/>
          <a:stretch>
            <a:fillRect/>
          </a:stretch>
        </p:blipFill>
        <p:spPr bwMode="auto">
          <a:xfrm>
            <a:off x="96818" y="550855"/>
            <a:ext cx="5572164" cy="2566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336541"/>
            <a:ext cx="2814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Оператор цикла </a:t>
            </a:r>
            <a:r>
              <a:rPr lang="en-US" sz="32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for</a:t>
            </a:r>
            <a:endParaRPr lang="ru-RU" sz="32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1132" y="1193797"/>
            <a:ext cx="22860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in range(start, stop, step): </a:t>
            </a:r>
          </a:p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Тело цикла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11528" y="622293"/>
            <a:ext cx="23574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число повторений (итераций);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start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начальное значение для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(по умолчанию равно 0);</a:t>
            </a:r>
          </a:p>
          <a:p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stop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конечное значение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(обязательно указать);</a:t>
            </a:r>
          </a:p>
          <a:p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step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шаг изменения (по умолчанию равен 1).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550855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Использование цикла внутри цикла называется вложенными циклами.</a:t>
            </a:r>
            <a:endParaRPr lang="ru-RU" sz="2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68388" y="1408111"/>
            <a:ext cx="28829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u="sng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Синтаксис:</a:t>
            </a:r>
            <a:endParaRPr lang="en-US" b="1" i="1" u="sng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b="1" i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 in range(start1, 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stop</a:t>
            </a:r>
            <a:r>
              <a:rPr lang="ru-RU" b="1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, step</a:t>
            </a:r>
            <a:r>
              <a:rPr lang="ru-RU" b="1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):</a:t>
            </a:r>
            <a:endParaRPr lang="ru-RU" b="1" i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b="1" i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j in range(start2, stop2, step2): </a:t>
            </a:r>
            <a:endParaRPr lang="ru-RU" b="1" i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baseline="-25000" dirty="0" smtClean="0">
                <a:latin typeface="Arial" pitchFamily="34" charset="0"/>
                <a:cs typeface="Arial" pitchFamily="34" charset="0"/>
              </a:rPr>
              <a:t>Тело цикла</a:t>
            </a:r>
            <a:endParaRPr lang="en-US" b="1" i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622293"/>
            <a:ext cx="53578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baseline="-25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число повторений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1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цикла; </a:t>
            </a:r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число повторений 2 цикла;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start1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начальное значение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(по умолчанию равно 0); </a:t>
            </a:r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stop1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конечное значение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(обязательно указать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r>
              <a:rPr lang="ru-RU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step1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шаг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(по умолчанию равен 1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r>
              <a:rPr lang="ru-RU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start2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начальное значение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j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(по умолчанию равно 0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r>
              <a:rPr lang="ru-RU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stop2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конечное значение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j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(обязательно указать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step2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шаг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j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(по умолчанию равен 1).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Для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каждой итерации внешнего цикла выполнится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j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итераций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Для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итерации внешнего цикла выполнится </a:t>
            </a:r>
            <a:r>
              <a:rPr lang="en-US" b="1" baseline="-250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*j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итераций внутреннего цикла.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1778</TotalTime>
  <Words>482</Words>
  <Application>Microsoft Office PowerPoint</Application>
  <PresentationFormat>Произвольный</PresentationFormat>
  <Paragraphs>76</Paragraphs>
  <Slides>14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  Информатика  и ИТ</vt:lpstr>
      <vt:lpstr>Сегодня вы узнаете :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Сегодня вы узнали 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337</cp:revision>
  <dcterms:created xsi:type="dcterms:W3CDTF">2020-04-13T08:05:16Z</dcterms:created>
  <dcterms:modified xsi:type="dcterms:W3CDTF">2021-02-08T16:55:57Z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