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16"/>
  </p:notesMasterIdLst>
  <p:sldIdLst>
    <p:sldId id="273" r:id="rId2"/>
    <p:sldId id="257" r:id="rId3"/>
    <p:sldId id="381" r:id="rId4"/>
    <p:sldId id="383" r:id="rId5"/>
    <p:sldId id="384" r:id="rId6"/>
    <p:sldId id="385" r:id="rId7"/>
    <p:sldId id="386" r:id="rId8"/>
    <p:sldId id="389" r:id="rId9"/>
    <p:sldId id="391" r:id="rId10"/>
    <p:sldId id="392" r:id="rId11"/>
    <p:sldId id="394" r:id="rId12"/>
    <p:sldId id="393" r:id="rId13"/>
    <p:sldId id="390" r:id="rId14"/>
    <p:sldId id="365" r:id="rId1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02E30-518F-48C6-9D1F-0A09A489993C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041FC-6C0B-406A-BE0A-39011D80C6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041FC-6C0B-406A-BE0A-39011D80C6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432629" y="1249321"/>
            <a:ext cx="1154956" cy="1210171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62409" y="283628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 smtClean="0">
                <a:latin typeface="Arial" panose="020B0604020202020204" pitchFamily="34" charset="0"/>
                <a:cs typeface="Arial" panose="020B0604020202020204" pitchFamily="34" charset="0"/>
              </a:rPr>
              <a:t>  Информатика  </a:t>
            </a: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665034" cy="149142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ПРОГРАММИРОВАНИЕ ПОВТОРЯЮЩИХСЯ АЛГОРИТМОВ. </a:t>
            </a:r>
          </a:p>
          <a:p>
            <a:pPr algn="ctr"/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ВЛОЖЕННЫЕ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ЦИКЛЫ.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63584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767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525"/>
            <a:ext cx="173292" cy="372608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" name="TextBox 1"/>
          <p:cNvSpPr txBox="1"/>
          <p:nvPr/>
        </p:nvSpPr>
        <p:spPr>
          <a:xfrm>
            <a:off x="4652184" y="498831"/>
            <a:ext cx="89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7214" y="622293"/>
            <a:ext cx="251302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Вводится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количество шагов для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j.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Цикл начинается с 1, чтобы избежать умножения на 0, поэтому количество шагов равно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+ 1. Результат выводится на экран. Для 1-го повторения внешнего цикла внутренний цикл выполнится 3 раза и выведет результат.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повторение внешнего цикла.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повторение внешнего цикла.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550855"/>
            <a:ext cx="298041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694" y="908045"/>
            <a:ext cx="52652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Написать программу выводящую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чисел,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кратных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х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4404" y="1408111"/>
            <a:ext cx="2071702" cy="16739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7532" t="19844" r="36247" b="26294"/>
          <a:stretch>
            <a:fillRect/>
          </a:stretch>
        </p:blipFill>
        <p:spPr bwMode="auto">
          <a:xfrm>
            <a:off x="0" y="62164"/>
            <a:ext cx="5765800" cy="306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</a:t>
            </a:r>
            <a:r>
              <a:rPr lang="ru-RU" spc="25" dirty="0" smtClean="0"/>
              <a:t>узнали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122491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9760" y="1408111"/>
            <a:ext cx="3454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работают повторяющиеся алгоритмы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8322" y="622293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написать код, который повторяется несколько раз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9760" y="1908177"/>
            <a:ext cx="2344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Для чего нужны циклы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311132" y="269399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39760" y="2336805"/>
            <a:ext cx="38674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Какие циклы называются вложенными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4" name="Picture 2" descr="C:\Users\acer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08045"/>
            <a:ext cx="1200075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68520" y="1050921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84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3,4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Вопросы 1-4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5910" y="979483"/>
            <a:ext cx="1077014" cy="985353"/>
          </a:xfrm>
          <a:prstGeom prst="rect">
            <a:avLst/>
          </a:prstGeom>
          <a:noFill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08694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Сегодня вы узнаете 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11132" y="765169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11132" y="2122491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11132" y="1550987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9760" y="1408111"/>
            <a:ext cx="3454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работают повторяющиеся алгоритмы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8322" y="622293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 написать код, который повторяется несколько раз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9760" y="1908177"/>
            <a:ext cx="2344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Для чего нужны циклы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311132" y="2693995"/>
            <a:ext cx="214314" cy="14287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39760" y="2336805"/>
            <a:ext cx="38674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Какие циклы называются вложенными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550855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693731"/>
            <a:ext cx="4857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Повторяющиеся алгоритмы - это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повторение определенной группы команд в определенное время или до тех пор, пока выполняется указанное условие. Для программирования задач с повторяющимися алгоритмами используются операторы цикла.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4536" y="550855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693731"/>
            <a:ext cx="4000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Цикл </a:t>
            </a:r>
            <a:r>
              <a:rPr lang="en-US" sz="2400" b="1" u="sng" baseline="-25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цикл со счетчиком 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(count-controlled). </a:t>
            </a:r>
            <a:r>
              <a:rPr lang="ru-RU" sz="2400" b="1" i="1" baseline="-25000" dirty="0" smtClean="0">
                <a:latin typeface="Arial" pitchFamily="34" charset="0"/>
                <a:cs typeface="Arial" pitchFamily="34" charset="0"/>
              </a:rPr>
              <a:t>Он используется только в тех случаях, когда число  повторений известно заранее.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ьемки\рисунок\images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3098" y="2122491"/>
            <a:ext cx="1192437" cy="9634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5"/>
            <a:ext cx="4857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Например, для того чтобы определить, какие из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чисел положительные, нужно проделать одни и те же действия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раз. В таких случаях предпочтительнее использовать оператор цикла для проверки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чисел в одном блоке кода, чем писать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 раз один и тот же код. Операторы цикла служат для повторяющихся команд кода.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Последовательность этих команд называется телом цикла. А каждое повторение называется </a:t>
            </a:r>
            <a:r>
              <a:rPr lang="ru-RU" sz="2000" b="1" baseline="-25000" dirty="0" smtClean="0">
                <a:latin typeface="Arial" pitchFamily="34" charset="0"/>
                <a:cs typeface="Arial" pitchFamily="34" charset="0"/>
              </a:rPr>
              <a:t>итерацией.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r="2170" b="4661"/>
          <a:stretch>
            <a:fillRect/>
          </a:stretch>
        </p:blipFill>
        <p:spPr bwMode="auto">
          <a:xfrm>
            <a:off x="96818" y="550855"/>
            <a:ext cx="5572164" cy="2566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336541"/>
            <a:ext cx="2814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Оператор цикла </a:t>
            </a:r>
            <a:r>
              <a:rPr lang="en-US" sz="32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1193797"/>
            <a:ext cx="2286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400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baseline="-25000" dirty="0" smtClean="0">
                <a:latin typeface="Arial" pitchFamily="34" charset="0"/>
                <a:cs typeface="Arial" pitchFamily="34" charset="0"/>
              </a:rPr>
              <a:t> in range(start, stop, step): </a:t>
            </a:r>
          </a:p>
          <a:p>
            <a:r>
              <a:rPr lang="ru-RU" sz="2400" b="1" baseline="-25000" dirty="0" smtClean="0">
                <a:latin typeface="Arial" pitchFamily="34" charset="0"/>
                <a:cs typeface="Arial" pitchFamily="34" charset="0"/>
              </a:rPr>
              <a:t>Тело цикла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1528" y="622293"/>
            <a:ext cx="23574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число повторений (итераций);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start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начальное значение для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равно 0);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stop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конечное значение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(обязательно указать);</a:t>
            </a: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step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шаг изменения (по умолчанию равен 1).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50855"/>
            <a:ext cx="5500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Использование цикла внутри цикла называется вложенными циклами.</a:t>
            </a:r>
            <a:endParaRPr lang="ru-RU" sz="2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8388" y="1408111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Синтаксис:</a:t>
            </a:r>
            <a:endParaRPr lang="en-US" b="1" i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b="1" i="1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 in range(start1, 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stop</a:t>
            </a:r>
            <a:r>
              <a:rPr lang="ru-RU" b="1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, step</a:t>
            </a:r>
            <a:r>
              <a:rPr lang="ru-RU" b="1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):</a:t>
            </a:r>
            <a:endParaRPr lang="ru-RU" b="1" i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i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b="1" i="1" baseline="-25000" dirty="0" smtClean="0">
                <a:latin typeface="Arial" pitchFamily="34" charset="0"/>
                <a:cs typeface="Arial" pitchFamily="34" charset="0"/>
              </a:rPr>
              <a:t>j in range(start2, stop2, step2): </a:t>
            </a:r>
            <a:endParaRPr lang="ru-RU" b="1" i="1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baseline="-25000" dirty="0" smtClean="0">
                <a:latin typeface="Arial" pitchFamily="34" charset="0"/>
                <a:cs typeface="Arial" pitchFamily="34" charset="0"/>
              </a:rPr>
              <a:t>Тело цикла</a:t>
            </a: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818" y="0"/>
            <a:ext cx="566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ПРОГРАММИРОВАНИЕ ЦИКЛИЧЕСКИХ АЛГОРИТМОВ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622293"/>
            <a:ext cx="53578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baseline="-25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число повторений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цикла;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число повторений 2 цикла;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start1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начальное значение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равно 0); </a:t>
            </a:r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stop1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конечное значение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(обязательно указать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step1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шаг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равен 1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start2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начальное значение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j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равно 0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stop2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конечное значение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j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(обязательно указать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step2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- шаг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j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(по умолчанию равен 1).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ru-RU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каждой итерации внешнего цикла выполнится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j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итераций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en-US" baseline="-25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итерации внешнего цикла выполнится </a:t>
            </a:r>
            <a:r>
              <a:rPr lang="en-US" b="1" baseline="-25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*j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итераций внутреннего цикла.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1778</TotalTime>
  <Words>482</Words>
  <Application>Microsoft Office PowerPoint</Application>
  <PresentationFormat>Произвольный</PresentationFormat>
  <Paragraphs>76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  Информатика  и ИТ</vt:lpstr>
      <vt:lpstr>Сегодня вы узнаете 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Сегодня вы узнали 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337</cp:revision>
  <dcterms:created xsi:type="dcterms:W3CDTF">2020-04-13T08:05:16Z</dcterms:created>
  <dcterms:modified xsi:type="dcterms:W3CDTF">2021-02-08T16:55:57Z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