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5"/>
  </p:notesMasterIdLst>
  <p:sldIdLst>
    <p:sldId id="273" r:id="rId2"/>
    <p:sldId id="257" r:id="rId3"/>
    <p:sldId id="379" r:id="rId4"/>
    <p:sldId id="381" r:id="rId5"/>
    <p:sldId id="383" r:id="rId6"/>
    <p:sldId id="384" r:id="rId7"/>
    <p:sldId id="385" r:id="rId8"/>
    <p:sldId id="386" r:id="rId9"/>
    <p:sldId id="387" r:id="rId10"/>
    <p:sldId id="388" r:id="rId11"/>
    <p:sldId id="389" r:id="rId12"/>
    <p:sldId id="382" r:id="rId13"/>
    <p:sldId id="365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1491428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algn="ctr"/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ПРОГРАММИРОВАНИЕ ПОВТОРЯЮЩИХСЯ АЛГОРИТМОВ. </a:t>
            </a:r>
            <a:endParaRPr lang="ru-RU" sz="3200" b="1" baseline="-25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ОПЕРАТОР </a:t>
            </a:r>
            <a:r>
              <a:rPr lang="en-US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ЦИКЛИЧЕСКИХ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2570" y="837595"/>
            <a:ext cx="4929222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Пример: Напишите программу для вывода чисел до 10.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 in range 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(10):	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print(</a:t>
            </a:r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, end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=';')</a:t>
            </a:r>
            <a:endParaRPr lang="ru-RU" sz="2000" b="1" baseline="-25000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baseline="-25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0;1;2;3;4;5;6;7;8;9</a:t>
            </a:r>
          </a:p>
          <a:p>
            <a:r>
              <a:rPr lang="ru-RU" sz="20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Выводит числа с 0 до 10 с шагом 1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ЦИКЛИЧЕСКИХ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008" y="837595"/>
            <a:ext cx="5000660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Пример: Напишите программу для вывода чисел с 10 до 1 с шагом -1.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 in range (10,0,-1):	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print(</a:t>
            </a:r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, end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=';')</a:t>
            </a:r>
            <a:endParaRPr lang="ru-RU" sz="2000" b="1" baseline="-25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baseline="-25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10;9;8;7;6;5;4;3;2;1</a:t>
            </a:r>
          </a:p>
          <a:p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Выводит числа с 10 до 0 с шагом -1.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</a:t>
            </a:r>
            <a:r>
              <a:rPr lang="ru-RU" spc="25" dirty="0" smtClean="0"/>
              <a:t>узнали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33680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9760" y="1408111"/>
            <a:ext cx="3454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работают повторяющиеся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алгоритмы</a:t>
            </a:r>
            <a:endParaRPr lang="ru-RU" sz="24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8322" y="622293"/>
            <a:ext cx="4143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написать код, который повторяется несколько раз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1198" y="2122491"/>
            <a:ext cx="23440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Для чего нужны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циклы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168520" y="1050921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84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Задания 1,2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узнаете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33680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9760" y="1408111"/>
            <a:ext cx="3454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работают повторяющиеся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алгоритмы</a:t>
            </a:r>
            <a:endParaRPr lang="ru-RU" sz="24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8322" y="622293"/>
            <a:ext cx="4143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написать код, который повторяется несколько раз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1198" y="2122491"/>
            <a:ext cx="23440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Для чего нужны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циклы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РАЗВЕТВЛЯЮЩИХСЯ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256" y="622293"/>
            <a:ext cx="1500198" cy="109773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i="1" baseline="-25000" dirty="0" smtClean="0"/>
              <a:t>if </a:t>
            </a:r>
            <a:r>
              <a:rPr lang="ru-RU" sz="2800" b="1" i="1" baseline="-25000" dirty="0" smtClean="0"/>
              <a:t>условие: </a:t>
            </a:r>
          </a:p>
          <a:p>
            <a:pPr algn="ctr"/>
            <a:r>
              <a:rPr lang="ru-RU" sz="2800" b="1" i="1" baseline="-25000" dirty="0" smtClean="0"/>
              <a:t>блок команд</a:t>
            </a:r>
            <a:endParaRPr lang="ru-RU" sz="28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9892" y="622293"/>
            <a:ext cx="1500198" cy="107157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454404" y="622293"/>
            <a:ext cx="2097082" cy="218521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ru-RU" sz="3600" b="1" i="1" baseline="-250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baseline="-250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условие:</a:t>
            </a:r>
          </a:p>
          <a:p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400" b="1" i="1" baseline="-25000" dirty="0" err="1" smtClean="0">
                <a:latin typeface="Arial" pitchFamily="34" charset="0"/>
                <a:cs typeface="Arial" pitchFamily="34" charset="0"/>
              </a:rPr>
              <a:t>блок_команд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b="1" i="1" baseline="-25000" dirty="0" err="1" smtClean="0">
                <a:latin typeface="Arial" pitchFamily="34" charset="0"/>
                <a:cs typeface="Arial" pitchFamily="34" charset="0"/>
              </a:rPr>
              <a:t>elif</a:t>
            </a:r>
            <a:r>
              <a:rPr lang="en-US" sz="2400" b="1" i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условие1</a:t>
            </a:r>
          </a:p>
          <a:p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      блок_команд1</a:t>
            </a:r>
          </a:p>
          <a:p>
            <a:r>
              <a:rPr lang="en-US" sz="2400" b="1" i="1" baseline="-25000" dirty="0" smtClean="0">
                <a:latin typeface="Arial" pitchFamily="34" charset="0"/>
                <a:cs typeface="Arial" pitchFamily="34" charset="0"/>
              </a:rPr>
              <a:t>else:</a:t>
            </a:r>
            <a:endParaRPr lang="ru-RU" sz="24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     блок_команд2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5512" y="1765301"/>
            <a:ext cx="1785950" cy="138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4536" y="550855"/>
            <a:ext cx="1192437" cy="9634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ЦИКЛИЧЕСКИХ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693731"/>
            <a:ext cx="48577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Повторяющиеся алгоритмы - это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повторение определенной группы команд в определенное время или до тех пор, пока выполняется указанное условие. Для программирования задач с повторяющимися алгоритмами используются операторы цикла.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4536" y="550855"/>
            <a:ext cx="1192437" cy="9634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ЦИКЛИЧЕСКИХ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693731"/>
            <a:ext cx="4000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Цикл </a:t>
            </a:r>
            <a:r>
              <a:rPr lang="en-US" sz="2400" b="1" u="sng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цикл со счетчиком </a:t>
            </a:r>
            <a:r>
              <a:rPr lang="en-US" sz="2400" b="1" i="1" baseline="-25000" dirty="0" smtClean="0">
                <a:latin typeface="Arial" pitchFamily="34" charset="0"/>
                <a:cs typeface="Arial" pitchFamily="34" charset="0"/>
              </a:rPr>
              <a:t>(count-controlled).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Он используется только в тех случаях, когда число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повторений известно заранее.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3098" y="2122491"/>
            <a:ext cx="1192437" cy="9634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ЦИКЛИЧЕСКИХ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550855"/>
            <a:ext cx="48577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Например, для того чтобы определить, какие из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чисел положительные, нужно проделать одни и те же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действия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раз. В таких случаях предпочтительнее использовать оператор цикла для проверки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чисел в одном блоке кода, чем писать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раз один и тот же код. Операторы цикла служат для повторяющихся команд кода.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Последовательность этих команд называется телом цикла. А каждое повторение называется 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итерацией.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ЦИКЛИЧЕСКИХ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r="2170" b="4661"/>
          <a:stretch>
            <a:fillRect/>
          </a:stretch>
        </p:blipFill>
        <p:spPr bwMode="auto">
          <a:xfrm>
            <a:off x="96818" y="550855"/>
            <a:ext cx="5572164" cy="256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ЦИКЛИЧЕСКИХ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336541"/>
            <a:ext cx="2814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Оператор цикла </a:t>
            </a:r>
            <a:r>
              <a:rPr lang="en-US" sz="32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for</a:t>
            </a:r>
            <a:endParaRPr lang="ru-RU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132" y="1193797"/>
            <a:ext cx="2286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400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 in range(start, stop, step): </a:t>
            </a:r>
            <a:endParaRPr lang="en-US" sz="2400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Тело цикла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1528" y="622293"/>
            <a:ext cx="23574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число повторений (итераций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start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начальное значение для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(по умолчанию равно 0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stop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конечное значение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(обязательно указать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step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шаг изменения (по умолчанию равен 1).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ЦИКЛИЧЕСКИХ </a:t>
            </a:r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622293"/>
            <a:ext cx="50720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Пример: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Напишите программу для вывода четных чисел в диапазоне от 0 до 11.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in range(0,11,2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):</a:t>
            </a:r>
          </a:p>
          <a:p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print(</a:t>
            </a:r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, end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=';')</a:t>
            </a:r>
            <a:endParaRPr lang="ru-RU" sz="2000" b="1" baseline="-25000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baseline="-25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0;2;4;6;8;10</a:t>
            </a:r>
            <a:endParaRPr lang="ru-RU" sz="2000" b="1" baseline="-25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baseline="-25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Выводит 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числа с 0 до 11 с шагом 2.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1756</TotalTime>
  <Words>372</Words>
  <Application>Microsoft Office PowerPoint</Application>
  <PresentationFormat>Произвольный</PresentationFormat>
  <Paragraphs>80</Paragraphs>
  <Slides>13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  Информатика  и ИТ</vt:lpstr>
      <vt:lpstr>Сегодня вы узнаете 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Сегодня вы узнали 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329</cp:revision>
  <dcterms:created xsi:type="dcterms:W3CDTF">2020-04-13T08:05:16Z</dcterms:created>
  <dcterms:modified xsi:type="dcterms:W3CDTF">2021-02-08T16:32:34Z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