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15"/>
  </p:notesMasterIdLst>
  <p:sldIdLst>
    <p:sldId id="273" r:id="rId2"/>
    <p:sldId id="257" r:id="rId3"/>
    <p:sldId id="379" r:id="rId4"/>
    <p:sldId id="381" r:id="rId5"/>
    <p:sldId id="383" r:id="rId6"/>
    <p:sldId id="384" r:id="rId7"/>
    <p:sldId id="385" r:id="rId8"/>
    <p:sldId id="386" r:id="rId9"/>
    <p:sldId id="387" r:id="rId10"/>
    <p:sldId id="388" r:id="rId11"/>
    <p:sldId id="389" r:id="rId12"/>
    <p:sldId id="382" r:id="rId13"/>
    <p:sldId id="365" r:id="rId14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02E30-518F-48C6-9D1F-0A09A489993C}" type="datetimeFigureOut">
              <a:rPr lang="ru-RU" smtClean="0"/>
              <a:pPr/>
              <a:t>08.02.2021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041FC-6C0B-406A-BE0A-39011D80C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Screenshot_2020-11-25-01-03-06-476_com.miui.gallery[1]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/>
          <a:srcRect l="17847" r="17847"/>
          <a:stretch>
            <a:fillRect/>
          </a:stretch>
        </p:blipFill>
        <p:spPr>
          <a:xfrm>
            <a:off x="4432629" y="1249321"/>
            <a:ext cx="1154956" cy="1210171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409" y="283628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 Информатика  </a:t>
            </a: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96884" y="1122359"/>
            <a:ext cx="3665034" cy="1491428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algn="ctr"/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ПРОГРАММИРОВАНИЕ ПОВТОРЯЮЩИХСЯ АЛГОРИТМОВ. </a:t>
            </a:r>
            <a:endParaRPr lang="ru-RU" sz="3200" b="1" baseline="-25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ОПЕРАТОР </a:t>
            </a:r>
            <a:r>
              <a:rPr lang="en-US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56515" y="1263584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56515" y="2147677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923461" y="249525"/>
            <a:ext cx="173292" cy="372608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9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" name="TextBox 1"/>
          <p:cNvSpPr txBox="1"/>
          <p:nvPr/>
        </p:nvSpPr>
        <p:spPr>
          <a:xfrm>
            <a:off x="4652184" y="498831"/>
            <a:ext cx="890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</a:t>
            </a:r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ЦИКЛИЧЕСКИХ </a:t>
            </a:r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2570" y="837595"/>
            <a:ext cx="4929222" cy="1733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Пример: Напишите программу для вывода чисел до 10.</a:t>
            </a:r>
            <a:endParaRPr lang="ru-RU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z="2000" b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 in range </a:t>
            </a:r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(10):	</a:t>
            </a:r>
            <a:endParaRPr lang="ru-RU" sz="20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print(</a:t>
            </a:r>
            <a:r>
              <a:rPr lang="en-US" sz="2000" b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, end</a:t>
            </a:r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=';')</a:t>
            </a:r>
            <a:endParaRPr lang="ru-RU" sz="2000" b="1" baseline="-25000" dirty="0" smtClean="0">
              <a:latin typeface="Arial" pitchFamily="34" charset="0"/>
              <a:cs typeface="Arial" pitchFamily="34" charset="0"/>
            </a:endParaRPr>
          </a:p>
          <a:p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b="1" baseline="-25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0;1;2;3;4;5;6;7;8;9</a:t>
            </a:r>
          </a:p>
          <a:p>
            <a:r>
              <a:rPr lang="ru-RU" sz="20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Выводит числа с 0 до 10 с шагом 1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</a:t>
            </a:r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ЦИКЛИЧЕСКИХ </a:t>
            </a:r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4008" y="837595"/>
            <a:ext cx="500066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Пример: Напишите программу для вывода чисел с 10 до 1 с шагом -1.</a:t>
            </a:r>
            <a:endParaRPr lang="ru-RU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z="2000" b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 in range (10,0,-1):	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print(</a:t>
            </a:r>
            <a:r>
              <a:rPr lang="en-US" sz="2000" b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, end</a:t>
            </a:r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=';')</a:t>
            </a:r>
            <a:endParaRPr lang="ru-RU" sz="2000" b="1" baseline="-25000" dirty="0" smtClean="0">
              <a:latin typeface="Arial" pitchFamily="34" charset="0"/>
              <a:cs typeface="Arial" pitchFamily="34" charset="0"/>
            </a:endParaRP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b="1" baseline="-25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10;9;8;7;6;5;4;3;2;1</a:t>
            </a:r>
          </a:p>
          <a:p>
            <a:endParaRPr lang="ru-RU" sz="2000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Выводит числа с 10 до 0 с шагом -1.</a:t>
            </a:r>
            <a:endParaRPr lang="ru-RU" sz="20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5910" y="979483"/>
            <a:ext cx="1077014" cy="985353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408694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</a:t>
            </a:r>
            <a:r>
              <a:rPr lang="ru-RU" spc="25" dirty="0" smtClean="0"/>
              <a:t>узнали 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решение 7"/>
          <p:cNvSpPr/>
          <p:nvPr/>
        </p:nvSpPr>
        <p:spPr>
          <a:xfrm>
            <a:off x="311132" y="2336805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решение 11"/>
          <p:cNvSpPr/>
          <p:nvPr/>
        </p:nvSpPr>
        <p:spPr>
          <a:xfrm>
            <a:off x="311132" y="1550987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39760" y="1408111"/>
            <a:ext cx="34544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Как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работают повторяющиеся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алгоритмы</a:t>
            </a:r>
            <a:endParaRPr lang="ru-RU" sz="24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8322" y="622293"/>
            <a:ext cx="41434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Как написать код, который повторяется несколько раз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11198" y="2122491"/>
            <a:ext cx="23440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Для чего нужны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циклы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4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256" y="908045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2168520" y="1050921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Стр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84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Задания 1,2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5910" y="979483"/>
            <a:ext cx="1077014" cy="985353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408694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узнаете 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решение 7"/>
          <p:cNvSpPr/>
          <p:nvPr/>
        </p:nvSpPr>
        <p:spPr>
          <a:xfrm>
            <a:off x="311132" y="2336805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решение 11"/>
          <p:cNvSpPr/>
          <p:nvPr/>
        </p:nvSpPr>
        <p:spPr>
          <a:xfrm>
            <a:off x="311132" y="1550987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39760" y="1408111"/>
            <a:ext cx="34544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Как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работают повторяющиеся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алгоритмы</a:t>
            </a:r>
            <a:endParaRPr lang="ru-RU" sz="24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8322" y="622293"/>
            <a:ext cx="41434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Как написать код, который повторяется несколько раз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11198" y="2122491"/>
            <a:ext cx="23440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Для чего нужны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циклы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РАЗВЕТВЛЯЮЩИХСЯ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8256" y="622293"/>
            <a:ext cx="1500198" cy="109773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 i="1" baseline="-25000" dirty="0" smtClean="0"/>
              <a:t>if </a:t>
            </a:r>
            <a:r>
              <a:rPr lang="ru-RU" sz="2800" b="1" i="1" baseline="-25000" dirty="0" smtClean="0"/>
              <a:t>условие: </a:t>
            </a:r>
          </a:p>
          <a:p>
            <a:pPr algn="ctr"/>
            <a:r>
              <a:rPr lang="ru-RU" sz="2800" b="1" i="1" baseline="-25000" dirty="0" smtClean="0"/>
              <a:t>блок команд</a:t>
            </a:r>
            <a:endParaRPr lang="ru-RU" sz="28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39892" y="622293"/>
            <a:ext cx="1500198" cy="107157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3454404" y="622293"/>
            <a:ext cx="2097082" cy="218521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endParaRPr lang="ru-RU" sz="3600" b="1" i="1" baseline="-250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400" i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baseline="-25000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условие:</a:t>
            </a:r>
          </a:p>
          <a:p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ru-RU" sz="2400" b="1" i="1" baseline="-25000" dirty="0" err="1" smtClean="0">
                <a:latin typeface="Arial" pitchFamily="34" charset="0"/>
                <a:cs typeface="Arial" pitchFamily="34" charset="0"/>
              </a:rPr>
              <a:t>блок_команд</a:t>
            </a:r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b="1" i="1" baseline="-25000" dirty="0" err="1" smtClean="0">
                <a:latin typeface="Arial" pitchFamily="34" charset="0"/>
                <a:cs typeface="Arial" pitchFamily="34" charset="0"/>
              </a:rPr>
              <a:t>elif</a:t>
            </a:r>
            <a:r>
              <a:rPr lang="en-US" sz="2400" b="1" i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условие1</a:t>
            </a:r>
          </a:p>
          <a:p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      блок_команд1</a:t>
            </a:r>
          </a:p>
          <a:p>
            <a:r>
              <a:rPr lang="en-US" sz="2400" b="1" i="1" baseline="-25000" dirty="0" smtClean="0">
                <a:latin typeface="Arial" pitchFamily="34" charset="0"/>
                <a:cs typeface="Arial" pitchFamily="34" charset="0"/>
              </a:rPr>
              <a:t>else:</a:t>
            </a:r>
            <a:endParaRPr lang="ru-RU" sz="24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     блок_команд2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25512" y="1765301"/>
            <a:ext cx="1785950" cy="1388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сьемки\рисунок\images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54536" y="550855"/>
            <a:ext cx="1192437" cy="96348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</a:t>
            </a:r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ЦИКЛИЧЕСКИХ </a:t>
            </a:r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693731"/>
            <a:ext cx="48577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Повторяющиеся алгоритмы - это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повторение определенной группы команд в определенное время или до тех пор, пока выполняется указанное условие. Для программирования задач с повторяющимися алгоритмами используются операторы цикла.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сьемки\рисунок\images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54536" y="550855"/>
            <a:ext cx="1192437" cy="96348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</a:t>
            </a:r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ЦИКЛИЧЕСКИХ </a:t>
            </a:r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693731"/>
            <a:ext cx="40005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Цикл </a:t>
            </a:r>
            <a:r>
              <a:rPr lang="en-US" sz="2400" b="1" u="sng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цикл со счетчиком </a:t>
            </a:r>
            <a:r>
              <a:rPr lang="en-US" sz="2400" b="1" i="1" baseline="-25000" dirty="0" smtClean="0">
                <a:latin typeface="Arial" pitchFamily="34" charset="0"/>
                <a:cs typeface="Arial" pitchFamily="34" charset="0"/>
              </a:rPr>
              <a:t>(count-controlled). </a:t>
            </a:r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Он используется только в тех случаях, когда число </a:t>
            </a:r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повторений известно заранее.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сьемки\рисунок\images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3098" y="2122491"/>
            <a:ext cx="1192437" cy="96348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</a:t>
            </a:r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ЦИКЛИЧЕСКИХ </a:t>
            </a:r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6818" y="550855"/>
            <a:ext cx="48577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Например, для того чтобы определить, какие из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чисел положительные, нужно проделать одни и те же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действия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раз. В таких случаях предпочтительнее использовать оператор цикла для проверки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чисел в одном блоке кода, чем писать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раз один и тот же код. Операторы цикла служат для повторяющихся команд кода.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Последовательность этих команд называется телом цикла. А каждое повторение называется </a:t>
            </a:r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итерацией.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</a:t>
            </a:r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ЦИКЛИЧЕСКИХ </a:t>
            </a:r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r="2170" b="4661"/>
          <a:stretch>
            <a:fillRect/>
          </a:stretch>
        </p:blipFill>
        <p:spPr bwMode="auto">
          <a:xfrm>
            <a:off x="96818" y="550855"/>
            <a:ext cx="5572164" cy="2566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</a:t>
            </a:r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ЦИКЛИЧЕСКИХ </a:t>
            </a:r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336541"/>
            <a:ext cx="2814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Оператор цикла </a:t>
            </a:r>
            <a:r>
              <a:rPr lang="en-US" sz="32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for</a:t>
            </a:r>
            <a:endParaRPr lang="ru-RU" sz="32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1132" y="1193797"/>
            <a:ext cx="22860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z="2400" b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 in range(start, stop, step): </a:t>
            </a:r>
            <a:endParaRPr lang="en-US" sz="2400" b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Тело цикла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11528" y="622293"/>
            <a:ext cx="23574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число повторений (итераций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start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 начальное значение для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(по умолчанию равно 0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endParaRPr lang="ru-RU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stop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 конечное значение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(обязательно указать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endParaRPr lang="ru-RU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step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 шаг изменения (по умолчанию равен 1).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</a:t>
            </a:r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ЦИКЛИЧЕСКИХ </a:t>
            </a:r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9694" y="622293"/>
            <a:ext cx="507209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Пример: </a:t>
            </a:r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Напишите программу для вывода четных чисел в диапазоне от 0 до 11.</a:t>
            </a:r>
            <a:endParaRPr lang="ru-RU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2000" b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in range(0,11,2</a:t>
            </a:r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):</a:t>
            </a:r>
          </a:p>
          <a:p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print(</a:t>
            </a:r>
            <a:r>
              <a:rPr lang="en-US" sz="2000" b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, end</a:t>
            </a:r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=';')</a:t>
            </a:r>
            <a:endParaRPr lang="ru-RU" sz="2000" b="1" baseline="-25000" dirty="0" smtClean="0">
              <a:latin typeface="Arial" pitchFamily="34" charset="0"/>
              <a:cs typeface="Arial" pitchFamily="34" charset="0"/>
            </a:endParaRPr>
          </a:p>
          <a:p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baseline="-25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0;2;4;6;8;10</a:t>
            </a:r>
            <a:endParaRPr lang="ru-RU" sz="2000" b="1" baseline="-250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ru-RU" sz="2000" b="1" baseline="-25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Выводит </a:t>
            </a:r>
            <a:r>
              <a:rPr lang="ru-RU" sz="20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числа с 0 до 11 с шагом 2.</a:t>
            </a:r>
            <a:endParaRPr lang="ru-RU" sz="20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2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1756</TotalTime>
  <Words>372</Words>
  <Application>Microsoft Office PowerPoint</Application>
  <PresentationFormat>Произвольный</PresentationFormat>
  <Paragraphs>80</Paragraphs>
  <Slides>13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  Информатика  и ИТ</vt:lpstr>
      <vt:lpstr>Сегодня вы узнаете 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Сегодня вы узнали 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329</cp:revision>
  <dcterms:created xsi:type="dcterms:W3CDTF">2020-04-13T08:05:16Z</dcterms:created>
  <dcterms:modified xsi:type="dcterms:W3CDTF">2021-02-08T16:32:34Z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