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0"/>
  </p:notesMasterIdLst>
  <p:sldIdLst>
    <p:sldId id="273" r:id="rId2"/>
    <p:sldId id="257" r:id="rId3"/>
    <p:sldId id="349" r:id="rId4"/>
    <p:sldId id="350" r:id="rId5"/>
    <p:sldId id="357" r:id="rId6"/>
    <p:sldId id="358" r:id="rId7"/>
    <p:sldId id="296" r:id="rId8"/>
    <p:sldId id="274" r:id="rId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ythonru.com/osnovy/znachenija-iskljuchenij-i-oshibok-v-pytho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642478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Операторы и выражения</a:t>
            </a:r>
            <a:endParaRPr lang="en-US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7" algn="ctr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765169"/>
            <a:ext cx="1311264" cy="1199667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закрепите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9760" y="1908177"/>
            <a:ext cx="47326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Какие действия можно выполнять с операторами и выражениями 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33680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9760" y="622293"/>
            <a:ext cx="473264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Операторы и выражения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9916" y="2122491"/>
            <a:ext cx="1191333" cy="900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479417"/>
            <a:ext cx="48577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Арифметические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сравнения (реляционные)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присваивания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Побитовые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Логические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членства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Membership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operators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тождественности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Identity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operators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1265235"/>
            <a:ext cx="882636" cy="6668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50855"/>
            <a:ext cx="535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1. input()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оператор ввода или функция ввода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it-IT" i="1" dirty="0" smtClean="0">
                <a:latin typeface="Arial" pitchFamily="34" charset="0"/>
                <a:cs typeface="Arial" pitchFamily="34" charset="0"/>
              </a:rPr>
              <a:t>2. print()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оператор вывода или функция вывода</a:t>
            </a:r>
            <a:r>
              <a:rPr lang="it-IT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8256" y="1122359"/>
            <a:ext cx="52149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input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()</a:t>
            </a:r>
            <a:r>
              <a:rPr lang="en-US" sz="16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используется для получения ввода пользователя с клавиатуры.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96818" y="1693863"/>
            <a:ext cx="5668982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По умолчанию функция 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input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()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конвертирует всю получаемую информацию в строку.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С числами нужно работать отдельно, поскольку они тоже изначально являются строками.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 rot="10800000" flipV="1">
            <a:off x="168256" y="2479681"/>
            <a:ext cx="5214974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При вызове функции 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int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() со строкой Пять появится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C93E4"/>
                </a:solidFill>
                <a:effectLst/>
                <a:latin typeface="Arial" pitchFamily="34" charset="0"/>
                <a:cs typeface="Arial" pitchFamily="34" charset="0"/>
                <a:hlinkClick r:id="rId4"/>
              </a:rPr>
              <a:t>исключение 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C93E4"/>
                </a:solidFill>
                <a:effectLst/>
                <a:latin typeface="Arial" pitchFamily="34" charset="0"/>
                <a:cs typeface="Arial" pitchFamily="34" charset="0"/>
                <a:hlinkClick r:id="rId4"/>
              </a:rPr>
              <a:t>ValueError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, и программа остановит работу.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704" y="2693995"/>
            <a:ext cx="622095" cy="470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39694" y="693731"/>
            <a:ext cx="5429288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Функция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().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value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, ...,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sep=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'',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end='\n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',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file=sys.stdout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flush=False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Как вы знаете, функция 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выводит значения в поток данных или в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sys.stdout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по умолчанию.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sys.stdout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или стандартный вывод системы означают, что функция 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выведет значение на экран. Его можно поменять на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stdin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или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stderr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704" y="2693995"/>
            <a:ext cx="622095" cy="470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96818" y="550855"/>
            <a:ext cx="5572164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sep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— это может быть строка, которую необходимо вставлять между значениями, по умолчанию — пробел.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Вставим список слов в 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и разделим их с помощью символа новой строки. Еще раз: по умолчанию разделитель добавляет пробел между каждым словом.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 rot="10800000" flipV="1">
            <a:off x="239694" y="1765301"/>
            <a:ext cx="49292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Также можно разделить слова запятыми или добавить два символа новой строки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(\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),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что приведет к появлению пустой строки между каждой строкой с текстом или, например, знак плюс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 (+).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1945" y="1649408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80118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закрепили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8322" y="622293"/>
            <a:ext cx="473264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Операторы и выражения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311132" y="1693863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68322" y="1408111"/>
            <a:ext cx="473264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Какие функции выполняют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311264" y="979483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Введите запрос имени и фамилии.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Получите результат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1499</TotalTime>
  <Words>165</Words>
  <Application>Microsoft Office PowerPoint</Application>
  <PresentationFormat>Произвольный</PresentationFormat>
  <Paragraphs>44</Paragraphs>
  <Slides>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  Информатика  и ИТ</vt:lpstr>
      <vt:lpstr>Сегодня вы закрепите :</vt:lpstr>
      <vt:lpstr>Слайд 3</vt:lpstr>
      <vt:lpstr>Слайд 4</vt:lpstr>
      <vt:lpstr>Слайд 5</vt:lpstr>
      <vt:lpstr>Слайд 6</vt:lpstr>
      <vt:lpstr>Сегодня вы закрепили 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256</cp:revision>
  <dcterms:created xsi:type="dcterms:W3CDTF">2020-04-13T08:05:16Z</dcterms:created>
  <dcterms:modified xsi:type="dcterms:W3CDTF">2021-01-12T17:52:27Z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