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48" r:id="rId1"/>
  </p:sldMasterIdLst>
  <p:notesMasterIdLst>
    <p:notesMasterId r:id="rId10"/>
  </p:notesMasterIdLst>
  <p:sldIdLst>
    <p:sldId id="273" r:id="rId2"/>
    <p:sldId id="257" r:id="rId3"/>
    <p:sldId id="349" r:id="rId4"/>
    <p:sldId id="350" r:id="rId5"/>
    <p:sldId id="357" r:id="rId6"/>
    <p:sldId id="358" r:id="rId7"/>
    <p:sldId id="296" r:id="rId8"/>
    <p:sldId id="274" r:id="rId9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8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2E30-518F-48C6-9D1F-0A09A489993C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041FC-6C0B-406A-BE0A-39011D80C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8041FC-6C0B-406A-BE0A-39011D80C6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thonru.com/osnovy/znachenija-iskljuchenij-i-oshibok-v-pyth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Screenshot_2020-11-25-01-03-06-476_com.miui.gallery[1]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7847" r="17847"/>
          <a:stretch>
            <a:fillRect/>
          </a:stretch>
        </p:blipFill>
        <p:spPr>
          <a:xfrm>
            <a:off x="4432629" y="1249321"/>
            <a:ext cx="1154956" cy="1210171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059" y="2131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62409" y="283628"/>
            <a:ext cx="3301127" cy="384480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ru-RU" sz="2403" spc="5" dirty="0" smtClean="0">
                <a:latin typeface="Arial" panose="020B0604020202020204" pitchFamily="34" charset="0"/>
                <a:cs typeface="Arial" panose="020B0604020202020204" pitchFamily="34" charset="0"/>
              </a:rPr>
              <a:t>  Информатика  </a:t>
            </a:r>
            <a:r>
              <a:rPr lang="ru-RU" sz="2403" spc="5" dirty="0">
                <a:latin typeface="Arial" panose="020B0604020202020204" pitchFamily="34" charset="0"/>
                <a:cs typeface="Arial" panose="020B0604020202020204" pitchFamily="34" charset="0"/>
              </a:rPr>
              <a:t>и ИТ</a:t>
            </a:r>
            <a:endParaRPr sz="240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596884" y="1122359"/>
            <a:ext cx="3665034" cy="64247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Операторы и выражения</a:t>
            </a:r>
            <a:endParaRPr lang="en-US" sz="20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18407" algn="ctr">
              <a:spcBef>
                <a:spcPts val="110"/>
              </a:spcBef>
            </a:pPr>
            <a:r>
              <a:rPr lang="ru-RU" sz="20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56515" y="1263584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56515" y="2147677"/>
            <a:ext cx="344044" cy="68047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4701329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4923461" y="249525"/>
            <a:ext cx="173292" cy="372608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>
              <a:spcBef>
                <a:spcPts val="125"/>
              </a:spcBef>
            </a:pPr>
            <a:r>
              <a:rPr lang="ru-RU" sz="2249" dirty="0" smtClean="0">
                <a:solidFill>
                  <a:schemeClr val="bg1"/>
                </a:solidFill>
                <a:latin typeface="Arial"/>
                <a:cs typeface="Arial"/>
              </a:rPr>
              <a:t>9</a:t>
            </a:r>
            <a:endParaRPr sz="2249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xmlns="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xmlns="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xmlns="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" name="TextBox 1"/>
          <p:cNvSpPr txBox="1"/>
          <p:nvPr/>
        </p:nvSpPr>
        <p:spPr>
          <a:xfrm>
            <a:off x="4652184" y="498831"/>
            <a:ext cx="890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32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1660" y="765169"/>
            <a:ext cx="1311264" cy="1199667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4086940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закрепите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9760" y="1908177"/>
            <a:ext cx="473264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Какие действия можно выполнять с операторами и выражениями 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>
            <a:off x="311132" y="2336805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39760" y="622293"/>
            <a:ext cx="47326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Операторы и выражения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9916" y="2122491"/>
            <a:ext cx="1191333" cy="900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Операторы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8256" y="479417"/>
            <a:ext cx="48577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Арифметические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сравнения (реляционные)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присваивания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Побитовые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Логические 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членства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Membership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operators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Операторы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тождественности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Identity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operators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974" y="1265235"/>
            <a:ext cx="882636" cy="666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Операторы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550855"/>
            <a:ext cx="53578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1. input()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 оператор ввода или функция ввода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t-IT" i="1" dirty="0" smtClean="0">
                <a:latin typeface="Arial" pitchFamily="34" charset="0"/>
                <a:cs typeface="Arial" pitchFamily="34" charset="0"/>
              </a:rPr>
              <a:t>2. print()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оператор вывода или функция вывода</a:t>
            </a:r>
            <a:r>
              <a:rPr lang="it-IT" i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8256" y="1122359"/>
            <a:ext cx="52149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input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()</a:t>
            </a:r>
            <a:r>
              <a:rPr lang="en-US" sz="1600" dirty="0" smtClean="0">
                <a:solidFill>
                  <a:srgbClr val="22222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используется для получения ввода пользователя с клавиатуры.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96818" y="1693863"/>
            <a:ext cx="5668982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По умолчанию функция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input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()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конвертирует всю получаемую информацию в строку.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С числами нужно работать отдельно, поскольку они тоже изначально являются строками.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 rot="10800000" flipV="1">
            <a:off x="168256" y="2479681"/>
            <a:ext cx="5214974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При вызове функции 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int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() со строкой Пять появится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C93E4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исключение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0C93E4"/>
                </a:solidFill>
                <a:effectLst/>
                <a:latin typeface="Arial" pitchFamily="34" charset="0"/>
                <a:cs typeface="Arial" pitchFamily="34" charset="0"/>
                <a:hlinkClick r:id="rId4"/>
              </a:rPr>
              <a:t>ValueError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, и программа остановит работу.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704" y="2693995"/>
            <a:ext cx="622095" cy="470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Операторы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39694" y="693731"/>
            <a:ext cx="5429288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Функция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().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value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, ...,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sep=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'',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end='\n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',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file=sys.stdout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flush=False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)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Как вы знаете, функция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выводит значения в поток данных или в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sys.stdout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по умолчанию.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sys.stdout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или стандартный вывод системы означают, что функция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выведет значение на экран. Его можно поменять на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stdin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или 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stderr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cer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704" y="2693995"/>
            <a:ext cx="622095" cy="4700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Операторы в </a:t>
            </a:r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Python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96818" y="550855"/>
            <a:ext cx="5572164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sep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— это может быть строка, которую необходимо вставлять между значениями, по умолчанию — пробел.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Вставим список слов в 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print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 и разделим их с помощью символа новой строки. Еще раз: по умолчанию разделитель добавляет пробел между каждым словом.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 rot="10800000" flipV="1">
            <a:off x="239694" y="1765301"/>
            <a:ext cx="49292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Также можно разделить слова запятыми или добавить два символа новой строки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(\</a:t>
            </a:r>
            <a:r>
              <a:rPr kumimoji="0" lang="ru-RU" sz="12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),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>что приведет к появлению пустой строки между каждой строкой с текстом или, например, знак плюс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(+).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1945" y="1649408"/>
            <a:ext cx="1743855" cy="1595442"/>
          </a:xfrm>
          <a:prstGeom prst="rect">
            <a:avLst/>
          </a:prstGeom>
          <a:noFill/>
        </p:spPr>
      </p:pic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3801188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ru-RU" spc="25" dirty="0" smtClean="0"/>
              <a:t>Сегодня вы закрепили </a:t>
            </a:r>
            <a:r>
              <a:rPr spc="5" smtClean="0"/>
              <a:t>:</a:t>
            </a:r>
            <a:endParaRPr spc="5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11132" y="765169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8322" y="622293"/>
            <a:ext cx="47326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Операторы и выражения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7" name="Блок-схема: решение 6"/>
          <p:cNvSpPr/>
          <p:nvPr/>
        </p:nvSpPr>
        <p:spPr>
          <a:xfrm>
            <a:off x="311132" y="1693863"/>
            <a:ext cx="21431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8322" y="1408111"/>
            <a:ext cx="4732640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19380">
              <a:lnSpc>
                <a:spcPct val="120300"/>
              </a:lnSpc>
              <a:spcBef>
                <a:spcPts val="100"/>
              </a:spcBef>
            </a:pPr>
            <a:r>
              <a:rPr lang="ru-RU" spc="-5" dirty="0" smtClean="0">
                <a:solidFill>
                  <a:srgbClr val="231F20"/>
                </a:solidFill>
                <a:latin typeface="Arial"/>
                <a:cs typeface="Arial"/>
              </a:rPr>
              <a:t>Какие функции выполняют в </a:t>
            </a:r>
            <a:r>
              <a:rPr lang="en-US" spc="-5" dirty="0" smtClean="0">
                <a:solidFill>
                  <a:srgbClr val="231F20"/>
                </a:solidFill>
                <a:latin typeface="Arial"/>
                <a:cs typeface="Arial"/>
              </a:rPr>
              <a:t>PYTHON</a:t>
            </a:r>
            <a:endParaRPr lang="ru-RU" spc="-5" dirty="0">
              <a:solidFill>
                <a:srgbClr val="231F2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pic>
        <p:nvPicPr>
          <p:cNvPr id="4" name="Picture 2" descr="C:\Users\acer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908045"/>
            <a:ext cx="1200075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311264" y="979483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Введите запрос имени и фамилии.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Получите результат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1499</TotalTime>
  <Words>165</Words>
  <Application>Microsoft Office PowerPoint</Application>
  <PresentationFormat>Произвольный</PresentationFormat>
  <Paragraphs>44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Информатика  и ИТ</vt:lpstr>
      <vt:lpstr>Сегодня вы закрепите :</vt:lpstr>
      <vt:lpstr>Слайд 3</vt:lpstr>
      <vt:lpstr>Слайд 4</vt:lpstr>
      <vt:lpstr>Слайд 5</vt:lpstr>
      <vt:lpstr>Слайд 6</vt:lpstr>
      <vt:lpstr>Сегодня вы закрепили :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acer</cp:lastModifiedBy>
  <cp:revision>256</cp:revision>
  <dcterms:created xsi:type="dcterms:W3CDTF">2020-04-13T08:05:16Z</dcterms:created>
  <dcterms:modified xsi:type="dcterms:W3CDTF">2021-01-12T17:52:27Z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