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4"/>
  </p:notesMasterIdLst>
  <p:sldIdLst>
    <p:sldId id="273" r:id="rId2"/>
    <p:sldId id="257" r:id="rId3"/>
    <p:sldId id="348" r:id="rId4"/>
    <p:sldId id="349" r:id="rId5"/>
    <p:sldId id="342" r:id="rId6"/>
    <p:sldId id="350" r:id="rId7"/>
    <p:sldId id="352" r:id="rId8"/>
    <p:sldId id="353" r:id="rId9"/>
    <p:sldId id="354" r:id="rId10"/>
    <p:sldId id="358" r:id="rId11"/>
    <p:sldId id="296" r:id="rId12"/>
    <p:sldId id="274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2E30-518F-48C6-9D1F-0A09A489993C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41FC-6C0B-406A-BE0A-39011D80C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432629" y="1249321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665034" cy="95025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dirty="0" smtClean="0">
                <a:solidFill>
                  <a:srgbClr val="2365C7"/>
                </a:solidFill>
                <a:latin typeface="Arial"/>
                <a:cs typeface="Arial"/>
              </a:rPr>
              <a:t>Описание строк в языке программирования </a:t>
            </a:r>
            <a:r>
              <a:rPr lang="ru-RU" sz="2000" b="1" dirty="0" err="1" smtClean="0">
                <a:solidFill>
                  <a:srgbClr val="2365C7"/>
                </a:solidFill>
                <a:latin typeface="Arial"/>
                <a:cs typeface="Arial"/>
              </a:rPr>
              <a:t>Python</a:t>
            </a:r>
            <a:endParaRPr lang="ru-RU" sz="2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07" algn="ctr">
              <a:spcBef>
                <a:spcPts val="110"/>
              </a:spcBef>
            </a:pPr>
            <a:r>
              <a:rPr lang="ru-RU" sz="2000" b="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525"/>
            <a:ext cx="173292" cy="372608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9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40288" y="2408243"/>
            <a:ext cx="907679" cy="6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Строковые величины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132" y="622293"/>
            <a:ext cx="48577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Тип данных в который могут входит строковые величины-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list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(список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1945" y="1649408"/>
            <a:ext cx="1743855" cy="1595442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3801188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закрепили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68322" y="622293"/>
            <a:ext cx="47326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Что такое строковые величины 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11132" y="1693863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68322" y="1265235"/>
            <a:ext cx="47326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В каких типах данных содержаться строковые величины 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454140" y="765169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Повторить тип данных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list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3032" y="1479549"/>
            <a:ext cx="1743855" cy="1595442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3158246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закрепите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9760" y="1908177"/>
            <a:ext cx="47326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Какие действия можно выполнять со строковыми величинами  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33680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39760" y="622293"/>
            <a:ext cx="47326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Что такое строковые величины 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454140" y="765169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Записать следующие данные в виде  строки и списка: математика, химия, биология, физика, география.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Строковые величины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765169"/>
            <a:ext cx="53578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Фрагменты текста в программировании обычно называют </a:t>
            </a:r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строками.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Можно сказать, что строка — это последовательность символов.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 Из всех букв, пробелов, цифр и других печатных знаков можно составить строку, и из вашего имени или адреса тоже.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Строковые величины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765169"/>
            <a:ext cx="53578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Строки (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Text Sequence Type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 )</a:t>
            </a:r>
          </a:p>
          <a:p>
            <a:pPr lvl="1" algn="ctr" fontAlgn="base"/>
            <a:r>
              <a:rPr lang="en-US" sz="28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str</a:t>
            </a:r>
            <a:endParaRPr lang="en-US" sz="2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Строковые величины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765169"/>
            <a:ext cx="53578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Чтобы создать строку, нужно ввести текст в кавычках — так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Python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отличает строки от чисел и других типов данных.</a:t>
            </a:r>
            <a:endParaRPr lang="en-US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Строковые величины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765169"/>
            <a:ext cx="53578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text=</a:t>
            </a:r>
            <a:r>
              <a:rPr lang="ru-RU" sz="2000" dirty="0" smtClean="0"/>
              <a:t> '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Мы- молодое поколение.</a:t>
            </a:r>
            <a:r>
              <a:rPr lang="ru-RU" sz="2000" dirty="0" smtClean="0"/>
              <a:t> '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Print(text )</a:t>
            </a: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Мы молодое поколение</a:t>
            </a:r>
            <a:endParaRPr lang="en-US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endParaRPr lang="en-US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Строковые величины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6818" y="622293"/>
            <a:ext cx="54292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Однако если вы попытаетесь перенести текст, который начинается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с одинарной (') или двойной (") кавычки на новую строку или поставить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в начале текста кавычку одного типа, а в конце — другого,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Python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выдаст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сообщение об ошибке. Например, введите:</a:t>
            </a:r>
          </a:p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&gt;&gt;&gt; </a:t>
            </a:r>
            <a:r>
              <a:rPr lang="en-US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= "Что едят на полдник?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И вот что получится: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Syntax Error: EOL while scanning string literal</a:t>
            </a:r>
            <a:endParaRPr lang="ru-RU" sz="1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40288" y="2408243"/>
            <a:ext cx="907679" cy="6857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Строковые величины в 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6818" y="622293"/>
            <a:ext cx="550072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Python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выдал сообщение о синтаксической ошибке, потому что, вопреки правилам, мы не завершили строку одинарной или двойной кавычкой.</a:t>
            </a:r>
          </a:p>
          <a:p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Синтаксическая ошибка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— это неверное расположение слов в пред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ложении или — в нашем случае — слов и символов в программе.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Сообщение </a:t>
            </a:r>
            <a:r>
              <a:rPr lang="ru-RU" sz="1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SyntaxError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означает, что вы ввели данные не в том порядке, который ожидает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Python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или не ввели те данные, которые он от вас ждал.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</TotalTime>
  <Words>350</Words>
  <Application>Microsoft Office PowerPoint</Application>
  <PresentationFormat>Произвольный</PresentationFormat>
  <Paragraphs>51</Paragraphs>
  <Slides>12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  Информатика  и ИТ</vt:lpstr>
      <vt:lpstr>Сегодня вы закрепите :</vt:lpstr>
      <vt:lpstr>Задание для самостоятельной работы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Сегодня вы закрепили 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234</cp:revision>
  <dcterms:created xsi:type="dcterms:W3CDTF">2020-04-13T08:05:16Z</dcterms:created>
  <dcterms:modified xsi:type="dcterms:W3CDTF">2021-01-03T08:13:28Z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