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2"/>
  </p:notesMasterIdLst>
  <p:sldIdLst>
    <p:sldId id="273" r:id="rId2"/>
    <p:sldId id="257" r:id="rId3"/>
    <p:sldId id="324" r:id="rId4"/>
    <p:sldId id="334" r:id="rId5"/>
    <p:sldId id="335" r:id="rId6"/>
    <p:sldId id="336" r:id="rId7"/>
    <p:sldId id="337" r:id="rId8"/>
    <p:sldId id="339" r:id="rId9"/>
    <p:sldId id="296" r:id="rId10"/>
    <p:sldId id="274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goo.gl/cBH7J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93743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Типы данных в программирования на </a:t>
            </a:r>
            <a:r>
              <a:rPr lang="ru-RU" sz="2000" b="1" smtClean="0">
                <a:solidFill>
                  <a:srgbClr val="2365C7"/>
                </a:solidFill>
                <a:latin typeface="Arial"/>
                <a:cs typeface="Arial"/>
              </a:rPr>
              <a:t>Python</a:t>
            </a:r>
            <a:endParaRPr lang="ru-RU" sz="2000" b="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=""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=""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=""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54140" y="765169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Выучить типы данных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1479549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15824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узнаете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622293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Какие типы данных применяются </a:t>
            </a:r>
          </a:p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311132" y="183673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39761" y="1836739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Чем они отличаются друг от друга </a:t>
            </a:r>
            <a:r>
              <a:rPr lang="en-US" sz="2000" dirty="0" smtClean="0"/>
              <a:t>Python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30138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Проверка самостоятельного задания</a:t>
            </a:r>
            <a:r>
              <a:rPr spc="5" smtClean="0"/>
              <a:t>:</a:t>
            </a:r>
            <a:endParaRPr spc="5" dirty="0"/>
          </a:p>
        </p:txBody>
      </p:sp>
      <p:pic>
        <p:nvPicPr>
          <p:cNvPr id="7" name="Picture 2" descr="C:\Users\acer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08" y="836607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11330" y="836607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Записать математические выражения в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35+45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72/2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(14+28)/3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8784" y="206693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132" y="606763"/>
            <a:ext cx="50720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Каждое значение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имеет тип. Поскольку всё 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Python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— объекты,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типы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являются классами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значения — экземплярами (объектами) этих классов.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9916" y="2122491"/>
            <a:ext cx="1285884" cy="9715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6818" y="622293"/>
            <a:ext cx="5454668" cy="646331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Целые числа, числа с плавающей запятой и комплексные числа относятся к группе чисел.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Python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они представлены классами 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int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, 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float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и 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complex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/>
          <a:srcRect l="9940" t="46701" r="49684" b="24951"/>
          <a:stretch>
            <a:fillRect/>
          </a:stretch>
        </p:blipFill>
        <p:spPr bwMode="auto">
          <a:xfrm>
            <a:off x="382570" y="1408111"/>
            <a:ext cx="380050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55085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Целые числа могут быть любой длины, они ограничиваются лишь доступной памятью.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168256" y="979483"/>
            <a:ext cx="5357850" cy="830997"/>
          </a:xfrm>
          <a:prstGeom prst="rect">
            <a:avLst/>
          </a:prstGeom>
          <a:solidFill>
            <a:srgbClr val="F8F8F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Числа с плавающей запятой имеют 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ограниченную точность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 Визуально разницу между целым числом и числом с плавающей запятой можно заметить в консоли по наличию точки: 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— целое число,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— с плавающей запятой.</a:t>
            </a:r>
            <a:r>
              <a:rPr kumimoji="0" 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/>
          <a:srcRect l="10656" t="32758" r="65437" b="49202"/>
          <a:stretch>
            <a:fillRect/>
          </a:stretch>
        </p:blipFill>
        <p:spPr bwMode="auto">
          <a:xfrm>
            <a:off x="596884" y="1765300"/>
            <a:ext cx="3000396" cy="1272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8388" y="693731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str</a:t>
            </a:r>
            <a:r>
              <a:rPr lang="en-US" dirty="0" smtClean="0"/>
              <a:t>()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40024" y="765169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&gt;&gt;&gt; name = 'Ahmad'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68388" y="1336673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bool</a:t>
            </a:r>
            <a:r>
              <a:rPr lang="en-US" dirty="0" smtClean="0"/>
              <a:t>()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68586" y="1193797"/>
            <a:ext cx="28829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&gt;&gt;&gt; a= True</a:t>
            </a:r>
          </a:p>
          <a:p>
            <a:r>
              <a:rPr lang="en-US" dirty="0" smtClean="0"/>
              <a:t>&gt;&gt;&gt; b= False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2336805"/>
            <a:ext cx="1040065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Интегрированная среда разработки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82636" y="836607"/>
            <a:ext cx="3071834" cy="1569660"/>
          </a:xfrm>
          <a:prstGeom prst="rect">
            <a:avLst/>
          </a:prstGeom>
          <a:solidFill>
            <a:srgbClr val="55555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&gt;&gt;&gt; 10.25 + 98.36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 108.61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 &gt;&gt;&gt; '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Hello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' + '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World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‘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 '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HelloWorld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7F7F7"/>
                </a:solidFill>
                <a:effectLst/>
                <a:latin typeface="Arial" pitchFamily="34" charset="0"/>
                <a:cs typeface="Arial" pitchFamily="34" charset="0"/>
              </a:rPr>
              <a:t>'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1479549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158246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узнали 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39760" y="765169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такое типы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анных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11132" y="162242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39760" y="1550987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Какие типы данных используются в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Pythton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</TotalTime>
  <Words>192</Words>
  <Application>Microsoft Office PowerPoint</Application>
  <PresentationFormat>Произвольный</PresentationFormat>
  <Paragraphs>45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 Информатика  и ИТ</vt:lpstr>
      <vt:lpstr>Сегодня вы узнаете :</vt:lpstr>
      <vt:lpstr>Проверка самостоятельного задания:</vt:lpstr>
      <vt:lpstr>Слайд 4</vt:lpstr>
      <vt:lpstr>Слайд 5</vt:lpstr>
      <vt:lpstr>Слайд 6</vt:lpstr>
      <vt:lpstr>Слайд 7</vt:lpstr>
      <vt:lpstr>Слайд 8</vt:lpstr>
      <vt:lpstr>Сегодня вы узнали 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187</cp:revision>
  <dcterms:created xsi:type="dcterms:W3CDTF">2020-04-13T08:05:16Z</dcterms:created>
  <dcterms:modified xsi:type="dcterms:W3CDTF">2020-12-20T19:01:16Z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