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20" r:id="rId2"/>
    <p:sldId id="321" r:id="rId3"/>
    <p:sldId id="322" r:id="rId4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20" d="100"/>
          <a:sy n="120" d="100"/>
        </p:scale>
        <p:origin x="24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15/01/2021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14712" y="1578683"/>
            <a:ext cx="4413299" cy="4129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spcAft>
                <a:spcPts val="1200"/>
              </a:spcAft>
            </a:pPr>
            <a:r>
              <a:rPr lang="en-US" sz="2400" spc="-10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Takrorlash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darsi</a:t>
            </a:r>
            <a:endParaRPr lang="ru-RU" sz="16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538B1B-51A3-4B0A-A12D-D1702E5D2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98425"/>
            <a:ext cx="2667000" cy="15804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9FB792-823C-48A4-9552-157365D5D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58650"/>
            <a:ext cx="2514600" cy="16202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6E1C61-3B06-4ABE-924D-CD7D61D2A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44" y="1831783"/>
            <a:ext cx="2667000" cy="13146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1611E1-793A-45DD-B298-8DA963C9F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600" y="1678870"/>
            <a:ext cx="2209801" cy="14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-Takrorlash darsi">
            <a:hlinkClick r:id="" action="ppaction://media"/>
            <a:extLst>
              <a:ext uri="{FF2B5EF4-FFF2-40B4-BE49-F238E27FC236}">
                <a16:creationId xmlns:a16="http://schemas.microsoft.com/office/drawing/2014/main" id="{0844DF0A-1EA6-49F4-B13F-956E0B3BC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43" y="0"/>
            <a:ext cx="5497513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3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5627</TotalTime>
  <Words>12</Words>
  <Application>Microsoft Office PowerPoint</Application>
  <PresentationFormat>Произвольный</PresentationFormat>
  <Paragraphs>3</Paragraphs>
  <Slides>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INFORMATIKA VA AXBOROT TEXNOLOGIYALARI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890</cp:revision>
  <dcterms:created xsi:type="dcterms:W3CDTF">2020-04-13T08:05:16Z</dcterms:created>
  <dcterms:modified xsi:type="dcterms:W3CDTF">2021-01-16T06:58:21Z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