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8" r:id="rId2"/>
    <p:sldId id="328" r:id="rId3"/>
    <p:sldId id="306" r:id="rId4"/>
    <p:sldId id="305" r:id="rId5"/>
    <p:sldId id="329" r:id="rId6"/>
    <p:sldId id="357" r:id="rId7"/>
    <p:sldId id="345" r:id="rId8"/>
    <p:sldId id="367" r:id="rId9"/>
    <p:sldId id="368" r:id="rId10"/>
    <p:sldId id="366" r:id="rId11"/>
    <p:sldId id="359" r:id="rId12"/>
    <p:sldId id="360" r:id="rId13"/>
    <p:sldId id="361" r:id="rId14"/>
    <p:sldId id="362" r:id="rId15"/>
    <p:sldId id="363" r:id="rId16"/>
    <p:sldId id="369" r:id="rId17"/>
    <p:sldId id="370" r:id="rId18"/>
    <p:sldId id="338" r:id="rId19"/>
    <p:sldId id="354" r:id="rId20"/>
    <p:sldId id="35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D68"/>
    <a:srgbClr val="EB45B4"/>
    <a:srgbClr val="02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8724" autoAdjust="0"/>
  </p:normalViewPr>
  <p:slideViewPr>
    <p:cSldViewPr snapToGrid="0">
      <p:cViewPr varScale="1">
        <p:scale>
          <a:sx n="66" d="100"/>
          <a:sy n="66" d="100"/>
        </p:scale>
        <p:origin x="916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751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206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6637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065588" y="1782624"/>
            <a:ext cx="11126412" cy="860810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THÈME: </a:t>
            </a:r>
            <a:r>
              <a:rPr lang="ru-RU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PARLONS DU CLIMAT!</a:t>
            </a:r>
            <a:endParaRPr lang="fr-FR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12901" y="2003375"/>
            <a:ext cx="573087" cy="180459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766466" y="363070"/>
            <a:ext cx="2019040" cy="94557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766466" y="363070"/>
            <a:ext cx="2019040" cy="95609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326554" y="467211"/>
            <a:ext cx="2865446" cy="64943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6-classe</a:t>
            </a: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1230217" y="182844"/>
            <a:ext cx="9172091" cy="1262319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8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FRAN</a:t>
            </a:r>
            <a:r>
              <a:rPr lang="fr-FR" sz="8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Ç</a:t>
            </a:r>
            <a:r>
              <a:rPr lang="en-US" sz="8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AIS</a:t>
            </a:r>
            <a:endParaRPr lang="ru-RU" sz="8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" y="4009401"/>
            <a:ext cx="573087" cy="179863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234" y="2999328"/>
            <a:ext cx="5297487" cy="375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30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400" y="1132364"/>
            <a:ext cx="65897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887" y="2205514"/>
            <a:ext cx="5474366" cy="43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69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212" y="1062316"/>
            <a:ext cx="4742625" cy="833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2"/>
          <a:stretch/>
        </p:blipFill>
        <p:spPr bwMode="auto">
          <a:xfrm>
            <a:off x="796364" y="2017059"/>
            <a:ext cx="10781553" cy="3966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73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12" y="1475814"/>
            <a:ext cx="11416553" cy="438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29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7"/>
          <a:stretch/>
        </p:blipFill>
        <p:spPr bwMode="auto">
          <a:xfrm>
            <a:off x="0" y="2028545"/>
            <a:ext cx="11887200" cy="313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21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" b="69644"/>
          <a:stretch/>
        </p:blipFill>
        <p:spPr bwMode="auto">
          <a:xfrm>
            <a:off x="0" y="1324534"/>
            <a:ext cx="11728009" cy="4578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16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62" r="3079" b="50281"/>
          <a:stretch/>
        </p:blipFill>
        <p:spPr bwMode="auto">
          <a:xfrm>
            <a:off x="228599" y="1734670"/>
            <a:ext cx="11806519" cy="346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47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65" r="3249" b="32094"/>
          <a:stretch/>
        </p:blipFill>
        <p:spPr bwMode="auto">
          <a:xfrm>
            <a:off x="349624" y="1667435"/>
            <a:ext cx="11675815" cy="3307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10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21" r="3249" b="14823"/>
          <a:stretch/>
        </p:blipFill>
        <p:spPr bwMode="auto">
          <a:xfrm>
            <a:off x="167272" y="1990163"/>
            <a:ext cx="11840952" cy="3173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11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14" y="1132364"/>
            <a:ext cx="65897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887" y="2205514"/>
            <a:ext cx="5474366" cy="43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27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358803" y="1625826"/>
            <a:ext cx="11262896" cy="2799802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ru-RU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Faites les activités à la page 126.</a:t>
            </a:r>
          </a:p>
          <a:p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ru-RU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pprenez par coeur les noms des vêtements</a:t>
            </a:r>
            <a:r>
              <a:rPr lang="ru-RU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fr-FR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684" y="3229707"/>
            <a:ext cx="2646759" cy="32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908" y="-163321"/>
            <a:ext cx="4086387" cy="215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56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34"/>
          <a:stretch/>
        </p:blipFill>
        <p:spPr bwMode="auto">
          <a:xfrm>
            <a:off x="330853" y="1048870"/>
            <a:ext cx="11610136" cy="5481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37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12193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08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6" t="35378" b="24717"/>
          <a:stretch/>
        </p:blipFill>
        <p:spPr bwMode="auto">
          <a:xfrm>
            <a:off x="995082" y="1089212"/>
            <a:ext cx="9856695" cy="525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08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on école FLE Basique 1: Le temps et le clima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7" t="77491" r="11841"/>
          <a:stretch/>
        </p:blipFill>
        <p:spPr bwMode="auto">
          <a:xfrm>
            <a:off x="242046" y="1264022"/>
            <a:ext cx="11815483" cy="514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18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35" y="1460406"/>
            <a:ext cx="11752729" cy="398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6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44" y="1175496"/>
            <a:ext cx="11115037" cy="68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810" y="1855693"/>
            <a:ext cx="5021214" cy="717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02" y="2710142"/>
            <a:ext cx="8944908" cy="31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945" y="2737418"/>
            <a:ext cx="3001349" cy="3114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39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43" y="1545011"/>
            <a:ext cx="11393663" cy="4667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33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65854"/>
            <a:ext cx="11873753" cy="84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67" y="2508575"/>
            <a:ext cx="11631985" cy="302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73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54" y="1440796"/>
            <a:ext cx="11791670" cy="413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420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habl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</Template>
  <TotalTime>1722</TotalTime>
  <Words>33</Words>
  <Application>Microsoft Office PowerPoint</Application>
  <PresentationFormat>Широкоэкранный</PresentationFormat>
  <Paragraphs>7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Shablon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Документы</dc:creator>
  <cp:lastModifiedBy>Пользователь</cp:lastModifiedBy>
  <cp:revision>170</cp:revision>
  <dcterms:created xsi:type="dcterms:W3CDTF">2020-09-24T15:27:08Z</dcterms:created>
  <dcterms:modified xsi:type="dcterms:W3CDTF">2021-03-27T03:45:41Z</dcterms:modified>
</cp:coreProperties>
</file>