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73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24031-4A61-4B54-A600-1F70A0DFC837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3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104873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3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73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09B8A-3A8C-4E0C-8645-F20DB468E6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614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287948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sz="756" dirty="0"/>
          </a:p>
        </p:txBody>
      </p:sp>
      <p:sp>
        <p:nvSpPr>
          <p:cNvPr id="10486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1pPr>
            <a:lvl2pPr marL="742950" indent="-285750"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2pPr>
            <a:lvl3pPr marL="1143000" indent="-228600"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3pPr>
            <a:lvl4pPr marL="1600200" indent="-228600"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4pPr>
            <a:lvl5pPr marL="2057400" indent="-228600"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Open Sans Light"/>
                <a:cs typeface="Arial" panose="020B0604020202020204" pitchFamily="34" charset="0"/>
              </a:defRPr>
            </a:lvl9pPr>
          </a:lstStyle>
          <a:p>
            <a:fld id="{6B12AB0F-355F-47E2-8DBF-F1FE9B042B9C}" type="slidenum">
              <a:rPr lang="en-US" altLang="ru-RU" sz="1200" smtClean="0">
                <a:latin typeface="Calibri" panose="020F0502020204030204" pitchFamily="34" charset="0"/>
              </a:rPr>
              <a:t>1</a:t>
            </a:fld>
            <a:endParaRPr lang="en-US" altLang="ru-RU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5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0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4870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0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22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2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2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0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01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0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0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7" y="0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9" y="0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6" y="0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5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3" y="0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7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8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7" y="1709928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89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9" y="1709928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0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6" y="1709928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1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3" y="1709928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2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3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4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7" y="3419856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5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9" y="3419856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6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6" y="3419856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7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3" y="3419856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8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599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600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7" y="5129784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601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9" y="5129784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602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6" y="5129784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603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3" y="5129784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  <p:sp>
        <p:nvSpPr>
          <p:cNvPr id="1048604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7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</a:lvl1pPr>
          </a:lstStyle>
          <a:p>
            <a:pPr lvl="0"/>
            <a:endParaRPr lang="en-US" noProof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9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9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69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17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1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1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78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79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8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68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8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84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85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86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87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8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68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97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69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9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617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27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28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2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3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1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11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1048712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13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714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5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577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578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6C168-6E88-49AA-AB36-504E2B283B01}" type="datetimeFigureOut">
              <a:rPr lang="ru-RU" smtClean="0"/>
              <a:t>30.03.2021</a:t>
            </a:fld>
            <a:endParaRPr lang="ru-RU"/>
          </a:p>
        </p:txBody>
      </p:sp>
      <p:sp>
        <p:nvSpPr>
          <p:cNvPr id="104857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04858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79AD3-8FD2-4FA4-A82E-9F7AD6D445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object 2"/>
          <p:cNvSpPr/>
          <p:nvPr/>
        </p:nvSpPr>
        <p:spPr>
          <a:xfrm>
            <a:off x="0" y="0"/>
            <a:ext cx="12192000" cy="193208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lIns="0" tIns="0" rIns="0" bIns="0"/>
          <a:lstStyle/>
          <a:p>
            <a:pPr defTabSz="1181967"/>
            <a:endParaRPr sz="2323" dirty="0"/>
          </a:p>
        </p:txBody>
      </p:sp>
      <p:sp>
        <p:nvSpPr>
          <p:cNvPr id="1048606" name="object 5"/>
          <p:cNvSpPr/>
          <p:nvPr/>
        </p:nvSpPr>
        <p:spPr>
          <a:xfrm>
            <a:off x="430076" y="2469475"/>
            <a:ext cx="808021" cy="15443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lIns="0" tIns="0" rIns="0" bIns="0"/>
          <a:lstStyle/>
          <a:p>
            <a:pPr defTabSz="1181967"/>
            <a:endParaRPr sz="2323" dirty="0"/>
          </a:p>
        </p:txBody>
      </p:sp>
      <p:sp>
        <p:nvSpPr>
          <p:cNvPr id="1048607" name="object 9"/>
          <p:cNvSpPr/>
          <p:nvPr/>
        </p:nvSpPr>
        <p:spPr>
          <a:xfrm>
            <a:off x="9982975" y="400550"/>
            <a:ext cx="1749628" cy="123809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 defTabSz="1181967"/>
            <a:endParaRPr sz="2323" dirty="0"/>
          </a:p>
        </p:txBody>
      </p:sp>
      <p:sp>
        <p:nvSpPr>
          <p:cNvPr id="1048608" name="object 10"/>
          <p:cNvSpPr/>
          <p:nvPr/>
        </p:nvSpPr>
        <p:spPr>
          <a:xfrm>
            <a:off x="9982975" y="400550"/>
            <a:ext cx="1749628" cy="123809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 defTabSz="1181967"/>
            <a:endParaRPr sz="2323" dirty="0"/>
          </a:p>
        </p:txBody>
      </p:sp>
      <p:sp>
        <p:nvSpPr>
          <p:cNvPr id="1048609" name="object 12"/>
          <p:cNvSpPr txBox="1"/>
          <p:nvPr/>
        </p:nvSpPr>
        <p:spPr>
          <a:xfrm>
            <a:off x="9986234" y="693783"/>
            <a:ext cx="1717044" cy="633016"/>
          </a:xfrm>
          <a:prstGeom prst="rect">
            <a:avLst/>
          </a:prstGeom>
        </p:spPr>
        <p:txBody>
          <a:bodyPr lIns="0" tIns="32534" rIns="0" bIns="0">
            <a:spAutoFit/>
          </a:bodyPr>
          <a:lstStyle/>
          <a:p>
            <a:pPr algn="ctr" defTabSz="1181967">
              <a:spcBef>
                <a:spcPts val="257"/>
              </a:spcBef>
            </a:pPr>
            <a:r>
              <a:rPr lang="ru-RU" sz="3900" b="1" spc="21" dirty="0">
                <a:solidFill>
                  <a:srgbClr val="FEFEFE"/>
                </a:solidFill>
                <a:latin typeface="Arial"/>
                <a:cs typeface="Arial"/>
              </a:rPr>
              <a:t>6-</a:t>
            </a:r>
            <a:r>
              <a:rPr lang="uz-Latn-UZ" sz="3900" b="1" spc="2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900" b="1" dirty="0">
              <a:latin typeface="Arial"/>
              <a:cs typeface="Arial"/>
            </a:endParaRPr>
          </a:p>
        </p:txBody>
      </p:sp>
      <p:sp>
        <p:nvSpPr>
          <p:cNvPr id="1048610" name="object 2"/>
          <p:cNvSpPr txBox="1"/>
          <p:nvPr/>
        </p:nvSpPr>
        <p:spPr>
          <a:xfrm>
            <a:off x="0" y="323924"/>
            <a:ext cx="11732603" cy="1350773"/>
          </a:xfrm>
          <a:prstGeom prst="rect">
            <a:avLst/>
          </a:prstGeom>
        </p:spPr>
        <p:txBody>
          <a:bodyPr wrap="square" lIns="0" tIns="29973" rIns="0" bIns="0" anchor="ctr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065" algn="ctr" defTabSz="1876715">
              <a:spcBef>
                <a:spcPts val="234"/>
              </a:spcBef>
            </a:pPr>
            <a:r>
              <a:rPr lang="en-US" sz="4400" spc="-5" dirty="0"/>
              <a:t>INFORMATIKA VA AXBOROT TEXNOLOGIYALARI</a:t>
            </a:r>
            <a:endParaRPr lang="en-US" sz="4400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048611" name="object 6"/>
          <p:cNvSpPr/>
          <p:nvPr/>
        </p:nvSpPr>
        <p:spPr>
          <a:xfrm>
            <a:off x="430077" y="4627419"/>
            <a:ext cx="808020" cy="16573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defTabSz="1181967"/>
            <a:endParaRPr sz="2323" dirty="0"/>
          </a:p>
        </p:txBody>
      </p:sp>
      <p:sp>
        <p:nvSpPr>
          <p:cNvPr id="1048612" name="Прямоугольник 2"/>
          <p:cNvSpPr/>
          <p:nvPr/>
        </p:nvSpPr>
        <p:spPr>
          <a:xfrm>
            <a:off x="872537" y="2194222"/>
            <a:ext cx="10860066" cy="1170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spcAft>
                <a:spcPts val="1200"/>
              </a:spcAft>
            </a:pPr>
            <a:r>
              <a:rPr lang="en-US" sz="7200" b="1" spc="-1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MUSTAHKAMLASH</a:t>
            </a:r>
            <a:endParaRPr lang="ru-RU" sz="7200" b="1" spc="-1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097152" name="Рисунок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7301" y="3465186"/>
            <a:ext cx="2377313" cy="3102659"/>
          </a:xfrm>
          <a:prstGeom prst="rect">
            <a:avLst/>
          </a:prstGeom>
        </p:spPr>
      </p:pic>
      <p:pic>
        <p:nvPicPr>
          <p:cNvPr id="2097153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0590" y="4177613"/>
            <a:ext cx="1677807" cy="1677807"/>
          </a:xfrm>
          <a:prstGeom prst="rect">
            <a:avLst/>
          </a:prstGeom>
        </p:spPr>
      </p:pic>
      <p:pic>
        <p:nvPicPr>
          <p:cNvPr id="2097154" name="Рисунок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60069" y="4165397"/>
            <a:ext cx="1724864" cy="1668125"/>
          </a:xfrm>
          <a:prstGeom prst="rect">
            <a:avLst/>
          </a:prstGeom>
        </p:spPr>
      </p:pic>
      <p:pic>
        <p:nvPicPr>
          <p:cNvPr id="2097155" name="Рисунок 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62507" y="4199476"/>
            <a:ext cx="1863672" cy="13169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97156" name="Рисунок 9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657461" y="4948495"/>
            <a:ext cx="1770055" cy="1770055"/>
          </a:xfrm>
          <a:prstGeom prst="rect">
            <a:avLst/>
          </a:prstGeom>
        </p:spPr>
      </p:pic>
      <p:pic>
        <p:nvPicPr>
          <p:cNvPr id="2097157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32763" y="4976308"/>
            <a:ext cx="1881692" cy="18816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54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48655" name="Прямоугольник 4"/>
          <p:cNvSpPr/>
          <p:nvPr/>
        </p:nvSpPr>
        <p:spPr>
          <a:xfrm>
            <a:off x="268446" y="1245197"/>
            <a:ext cx="8990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7166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4425" y="1098738"/>
            <a:ext cx="3723423" cy="37234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56" name="Прямоугольник 3"/>
          <p:cNvSpPr/>
          <p:nvPr/>
        </p:nvSpPr>
        <p:spPr>
          <a:xfrm>
            <a:off x="543699" y="1429863"/>
            <a:ext cx="8715631" cy="3825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harflari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belgilarning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ko‘rinishlari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</a:t>
            </a: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48657" name="Стрелка вправо 7"/>
          <p:cNvSpPr/>
          <p:nvPr/>
        </p:nvSpPr>
        <p:spPr>
          <a:xfrm rot="12428859">
            <a:off x="2240932" y="4360447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4" grpId="0"/>
      <p:bldP spid="10486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0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59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6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1485" y="1032835"/>
            <a:ext cx="4018327" cy="40183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60" name="Прямоугольник 3"/>
          <p:cNvSpPr/>
          <p:nvPr/>
        </p:nvSpPr>
        <p:spPr>
          <a:xfrm>
            <a:off x="252439" y="1150998"/>
            <a:ext cx="8394357" cy="4904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Shrift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nemischa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—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alifbo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belgilarning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Times New Roman, Monotype Corsiva),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chizmasi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og‘ma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tagchiziqli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to‘yinganligi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qalin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11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punkt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14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pinkt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probel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tire,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tire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qo‘shtirnoq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protsessorlari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avtomatik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abzaslar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yig‘ilmasi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62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48663" name="Прямоугольник 4"/>
          <p:cNvSpPr/>
          <p:nvPr/>
        </p:nvSpPr>
        <p:spPr>
          <a:xfrm>
            <a:off x="268446" y="938978"/>
            <a:ext cx="8990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7168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8047" y="1123644"/>
            <a:ext cx="3720397" cy="3720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64" name="Прямоугольник 3"/>
          <p:cNvSpPr/>
          <p:nvPr/>
        </p:nvSpPr>
        <p:spPr>
          <a:xfrm>
            <a:off x="268446" y="1032835"/>
            <a:ext cx="8850840" cy="3888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atamasining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varag‘ining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Matnning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interval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ko‘rinishlar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48665" name="Стрелка вправо 7"/>
          <p:cNvSpPr/>
          <p:nvPr/>
        </p:nvSpPr>
        <p:spPr>
          <a:xfrm rot="12428859">
            <a:off x="576889" y="4631819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2" grpId="0"/>
      <p:bldP spid="10486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0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67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69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6895" y="1177885"/>
            <a:ext cx="3572116" cy="35721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68" name="Прямоугольник 3"/>
          <p:cNvSpPr/>
          <p:nvPr/>
        </p:nvSpPr>
        <p:spPr>
          <a:xfrm>
            <a:off x="288324" y="1177885"/>
            <a:ext cx="8971006" cy="4523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Abzas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nemischa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— bosh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Abzaslar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boshqalaridan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chekinishi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sarlavha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intervali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orasining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abzasga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klavishi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bosiladi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Fragment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lotincha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bolak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—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varag‘ining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protsessorlarida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qog‘ozga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lotincha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beraman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—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interval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70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70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5134" y="1170977"/>
            <a:ext cx="3709903" cy="37099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71" name="Прямоугольник 3"/>
          <p:cNvSpPr/>
          <p:nvPr/>
        </p:nvSpPr>
        <p:spPr>
          <a:xfrm>
            <a:off x="313040" y="1170977"/>
            <a:ext cx="9086334" cy="3952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Shriftlarni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kattalashtirish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kichiklashtirish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holatga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rangini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o‘zgartirish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Word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muharririning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panelida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oshiriladi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Tezkor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murojat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panelida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Abzasni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formatlash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panelida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Shriftlarni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formatlash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panelida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masshtabini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panelida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72" name="Стрелка вправо 7"/>
          <p:cNvSpPr/>
          <p:nvPr/>
        </p:nvSpPr>
        <p:spPr>
          <a:xfrm rot="12428859">
            <a:off x="506217" y="4755207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0" grpId="0"/>
      <p:bldP spid="10486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0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97171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5173"/>
            <a:ext cx="9471170" cy="5032894"/>
          </a:xfrm>
          <a:prstGeom prst="rect">
            <a:avLst/>
          </a:prstGeom>
        </p:spPr>
      </p:pic>
      <p:pic>
        <p:nvPicPr>
          <p:cNvPr id="2097172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883523" y="1385173"/>
            <a:ext cx="1446887" cy="1022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97173" name="Рисунок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25393" y="2010854"/>
            <a:ext cx="1431263" cy="1384183"/>
          </a:xfrm>
          <a:prstGeom prst="rect">
            <a:avLst/>
          </a:prstGeom>
        </p:spPr>
      </p:pic>
      <p:pic>
        <p:nvPicPr>
          <p:cNvPr id="2097174" name="Рисунок 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837212" y="2759978"/>
            <a:ext cx="1699548" cy="1699548"/>
          </a:xfrm>
          <a:prstGeom prst="rect">
            <a:avLst/>
          </a:prstGeom>
        </p:spPr>
      </p:pic>
      <p:pic>
        <p:nvPicPr>
          <p:cNvPr id="2097175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60822" y="3609752"/>
            <a:ext cx="1527662" cy="15276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971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971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Прямоугольник 1"/>
          <p:cNvSpPr/>
          <p:nvPr/>
        </p:nvSpPr>
        <p:spPr>
          <a:xfrm>
            <a:off x="-58723" y="-740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4000" b="1" dirty="0">
                <a:latin typeface="Arial" pitchFamily="34" charset="0"/>
                <a:cs typeface="Arial" pitchFamily="34" charset="0"/>
              </a:rPr>
              <a:t>MUSTAQIL BAJARISH UCHUN TOPSHIRIQ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LAR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75" name="Прямоугольник 12"/>
          <p:cNvSpPr/>
          <p:nvPr/>
        </p:nvSpPr>
        <p:spPr>
          <a:xfrm>
            <a:off x="578140" y="1325529"/>
            <a:ext cx="114432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76" name="Прямоугольник 2"/>
          <p:cNvSpPr/>
          <p:nvPr/>
        </p:nvSpPr>
        <p:spPr>
          <a:xfrm>
            <a:off x="307641" y="1325529"/>
            <a:ext cx="7664427" cy="4066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uchratgan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kundalik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daftardagi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jurnali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etsin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Jadvaldagi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turlicha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tanlang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qurilmalari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sarlavhasini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kompyuterning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qurilmalari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boyiting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7176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9296" y="1725638"/>
            <a:ext cx="3834899" cy="32825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20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58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2608" y="1123452"/>
            <a:ext cx="3517478" cy="35174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21" name="Прямоугольник 3"/>
          <p:cNvSpPr/>
          <p:nvPr/>
        </p:nvSpPr>
        <p:spPr>
          <a:xfrm>
            <a:off x="117430" y="1032835"/>
            <a:ext cx="9073263" cy="435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so‘zining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ob’ektlari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ishlashni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oshiruvchi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dasturiy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ta’minot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tizimidir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yartilgan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hotira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qurilmasi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22" name="Стрелка вправо 14"/>
          <p:cNvSpPr/>
          <p:nvPr/>
        </p:nvSpPr>
        <p:spPr>
          <a:xfrm rot="12428859">
            <a:off x="447502" y="3102575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0" grpId="0"/>
      <p:bldP spid="10486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0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24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59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1174" y="1142090"/>
            <a:ext cx="3778062" cy="3778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25" name="Прямоугольник 3"/>
          <p:cNvSpPr/>
          <p:nvPr/>
        </p:nvSpPr>
        <p:spPr>
          <a:xfrm>
            <a:off x="131805" y="1142090"/>
            <a:ext cx="9341708" cy="4714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tilida-tartibga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)-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ob’ektlari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matn,jadval,grafik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oshiruvchi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ta’minot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tizimidir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tayyorlaydigan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protsessori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fayllarni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formatlash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ishlatmasdan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tayyorlaydigan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Formatlash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ko‘rsatilmaganligi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tushuniladi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protsessori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formatlash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ob’ektlar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dasturlardir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turdagi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muharrirlarga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400" dirty="0"/>
              <a:t> </a:t>
            </a:r>
            <a:endParaRPr lang="en-US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27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60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5591" y="1141892"/>
            <a:ext cx="3748137" cy="37481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28" name="Прямоугольник 3"/>
          <p:cNvSpPr/>
          <p:nvPr/>
        </p:nvSpPr>
        <p:spPr>
          <a:xfrm>
            <a:off x="175095" y="1217143"/>
            <a:ext cx="9073263" cy="4917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Word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dasturiga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ta’rifni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belgilang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yaratib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beradigan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ob’yektlar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ustda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balariladigan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qo‘llaniladigan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Taqdimotlar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29" name="Стрелка вправо 5"/>
          <p:cNvSpPr/>
          <p:nvPr/>
        </p:nvSpPr>
        <p:spPr>
          <a:xfrm rot="12428859">
            <a:off x="397697" y="2561400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7" grpId="0"/>
      <p:bldP spid="10486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0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31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61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8711" y="1142090"/>
            <a:ext cx="3807388" cy="38073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32" name="Прямоугольник 3"/>
          <p:cNvSpPr/>
          <p:nvPr/>
        </p:nvSpPr>
        <p:spPr>
          <a:xfrm>
            <a:off x="131805" y="1142090"/>
            <a:ext cx="9341708" cy="4422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Word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MS Office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paketi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kiruvchi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universal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yaratib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muharrirlarida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import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berilishi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mantlarni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MS Office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mahsulotining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muharrirlariga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Web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ko‘rinishlarda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eksport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qulayliklari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dasturlardan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Microsoft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matnda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formula,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grafiklar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fayllar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video-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klipplarni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joylashtirish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/>
              <a:t> </a:t>
            </a:r>
            <a:endParaRPr lang="en-US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34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48635" name="Прямоугольник 4"/>
          <p:cNvSpPr/>
          <p:nvPr/>
        </p:nvSpPr>
        <p:spPr>
          <a:xfrm>
            <a:off x="268446" y="1245197"/>
            <a:ext cx="8990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7162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5139" y="1170978"/>
            <a:ext cx="3662733" cy="36627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36" name="Прямоугольник 3"/>
          <p:cNvSpPr/>
          <p:nvPr/>
        </p:nvSpPr>
        <p:spPr>
          <a:xfrm>
            <a:off x="268445" y="1170978"/>
            <a:ext cx="8389523" cy="443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muharririda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Klaviaturadan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kiritilayotgan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qayerida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etishini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ko‘rsatib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xotiradan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xotiraga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chop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oshiriladi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AutoNum type="alphaLcParenR"/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xotiraga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buyrug‘i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48637" name="Стрелка вправо 7"/>
          <p:cNvSpPr/>
          <p:nvPr/>
        </p:nvSpPr>
        <p:spPr>
          <a:xfrm rot="12428859">
            <a:off x="2343253" y="2611237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4" grpId="0"/>
      <p:bldP spid="10486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0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39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63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9194" y="1189355"/>
            <a:ext cx="3756374" cy="37563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40" name="Прямоугольник 3"/>
          <p:cNvSpPr/>
          <p:nvPr/>
        </p:nvSpPr>
        <p:spPr>
          <a:xfrm>
            <a:off x="419812" y="1355698"/>
            <a:ext cx="8468499" cy="4282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muharriri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ataladigan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ajratadi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Kiritilayotgan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boradi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Yurgich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Klaviaturadan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kiritilayotgan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sohasining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qayerida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etishini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ko‘rsatib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Yurgich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odatda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Menyu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satri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majmuyi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menyu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xotiradan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xotiraga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chop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oshiriladi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xotiraga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buyrug‘i</a:t>
            </a:r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8800" b="1" dirty="0">
                <a:latin typeface="Arial" pitchFamily="34" charset="0"/>
                <a:cs typeface="Arial" pitchFamily="34" charset="0"/>
              </a:rPr>
              <a:t>TEST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42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97164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9193" y="1296446"/>
            <a:ext cx="3525715" cy="35257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48643" name="Прямоугольник 3"/>
          <p:cNvSpPr/>
          <p:nvPr/>
        </p:nvSpPr>
        <p:spPr>
          <a:xfrm>
            <a:off x="387180" y="1100350"/>
            <a:ext cx="8715631" cy="435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klavishini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vazifasi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Shriftni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ochiradi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buyruqni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kompyuterga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kiritadi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Kursorni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ta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belgidan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o‘tkazadi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klavishlar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endParaRPr lang="en-US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44" name="Стрелка вправо 7"/>
          <p:cNvSpPr/>
          <p:nvPr/>
        </p:nvSpPr>
        <p:spPr>
          <a:xfrm rot="12428859">
            <a:off x="878867" y="2974513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2" grpId="0"/>
      <p:bldP spid="10486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Прямоугольник 1"/>
          <p:cNvSpPr/>
          <p:nvPr/>
        </p:nvSpPr>
        <p:spPr>
          <a:xfrm>
            <a:off x="0" y="0"/>
            <a:ext cx="12192000" cy="10328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Latn-UZ" sz="8800" b="1" dirty="0">
                <a:latin typeface="Arial" pitchFamily="34" charset="0"/>
                <a:cs typeface="Arial" pitchFamily="34" charset="0"/>
              </a:rPr>
              <a:t>MUSTAHKAMLASH</a:t>
            </a:r>
            <a:endParaRPr lang="ru-RU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8646" name="Прямоугольник 2"/>
          <p:cNvSpPr/>
          <p:nvPr/>
        </p:nvSpPr>
        <p:spPr>
          <a:xfrm>
            <a:off x="946639" y="3433135"/>
            <a:ext cx="74148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48647" name="Прямоугольник 4"/>
          <p:cNvSpPr/>
          <p:nvPr/>
        </p:nvSpPr>
        <p:spPr>
          <a:xfrm>
            <a:off x="268446" y="1245197"/>
            <a:ext cx="8990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7165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285" y="1032835"/>
            <a:ext cx="10837429" cy="48226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48648" name="Стрелка вправо 10"/>
          <p:cNvSpPr/>
          <p:nvPr/>
        </p:nvSpPr>
        <p:spPr>
          <a:xfrm rot="12428859">
            <a:off x="7471959" y="2844269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8649" name="Стрелка вправо 11"/>
          <p:cNvSpPr/>
          <p:nvPr/>
        </p:nvSpPr>
        <p:spPr>
          <a:xfrm rot="12428859">
            <a:off x="7374468" y="2376274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8650" name="Стрелка вправо 12"/>
          <p:cNvSpPr/>
          <p:nvPr/>
        </p:nvSpPr>
        <p:spPr>
          <a:xfrm rot="12428859">
            <a:off x="8149245" y="2925253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8651" name="Стрелка вправо 13"/>
          <p:cNvSpPr/>
          <p:nvPr/>
        </p:nvSpPr>
        <p:spPr>
          <a:xfrm rot="12428859">
            <a:off x="1540717" y="4175781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8652" name="Стрелка вправо 14"/>
          <p:cNvSpPr/>
          <p:nvPr/>
        </p:nvSpPr>
        <p:spPr>
          <a:xfrm rot="12428859">
            <a:off x="9004198" y="4252878"/>
            <a:ext cx="880844" cy="78221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048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4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0486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4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048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4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048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4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6" grpId="0"/>
      <p:bldP spid="1048648" grpId="0" animBg="1"/>
      <p:bldP spid="1048648" grpId="1" animBg="1"/>
      <p:bldP spid="1048649" grpId="0" animBg="1"/>
      <p:bldP spid="1048649" grpId="1" animBg="1"/>
      <p:bldP spid="1048650" grpId="0" animBg="1"/>
      <p:bldP spid="1048650" grpId="1" animBg="1"/>
      <p:bldP spid="1048651" grpId="0" animBg="1"/>
      <p:bldP spid="1048652" grpId="0" animBg="1"/>
      <p:bldP spid="1048652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Office PowerPoint</Application>
  <PresentationFormat>Широкоэкранный</PresentationFormat>
  <Paragraphs>89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1</cp:revision>
  <dcterms:created xsi:type="dcterms:W3CDTF">2020-04-06T00:42:52Z</dcterms:created>
  <dcterms:modified xsi:type="dcterms:W3CDTF">2021-03-30T12:17:15Z</dcterms:modified>
</cp:coreProperties>
</file>