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9" r:id="rId13"/>
    <p:sldId id="270" r:id="rId14"/>
    <p:sldId id="271" r:id="rId15"/>
    <p:sldId id="272" r:id="rId16"/>
    <p:sldId id="273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48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104873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524031-4A61-4B54-A600-1F70A0DFC837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104873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104873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73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104873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209B8A-3A8C-4E0C-8645-F20DB468E61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48614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287948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756" dirty="0"/>
          </a:p>
        </p:txBody>
      </p:sp>
      <p:sp>
        <p:nvSpPr>
          <p:cNvPr id="104861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9pPr>
          </a:lstStyle>
          <a:p>
            <a:fld id="{6B12AB0F-355F-47E2-8DBF-F1FE9B042B9C}" type="slidenum">
              <a:rPr lang="en-US" altLang="ru-RU" sz="1200" smtClean="0">
                <a:latin typeface="Calibri" panose="020F0502020204030204" pitchFamily="34" charset="0"/>
              </a:rPr>
              <a:t>1</a:t>
            </a:fld>
            <a:endParaRPr lang="en-US" altLang="ru-RU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5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4870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04870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104870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70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48722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72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104872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72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0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48701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70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104870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70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</a:lvl1pPr>
          </a:lstStyle>
          <a:p>
            <a:pPr lvl="0"/>
            <a:endParaRPr lang="en-US" noProof="0"/>
          </a:p>
        </p:txBody>
      </p:sp>
      <p:sp>
        <p:nvSpPr>
          <p:cNvPr id="1048582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</a:lvl1pPr>
          </a:lstStyle>
          <a:p>
            <a:pPr lvl="0"/>
            <a:endParaRPr lang="en-US" noProof="0"/>
          </a:p>
        </p:txBody>
      </p:sp>
      <p:sp>
        <p:nvSpPr>
          <p:cNvPr id="1048583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</a:lvl1pPr>
          </a:lstStyle>
          <a:p>
            <a:pPr lvl="0"/>
            <a:endParaRPr lang="en-US" noProof="0"/>
          </a:p>
        </p:txBody>
      </p:sp>
      <p:sp>
        <p:nvSpPr>
          <p:cNvPr id="104858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6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</a:lvl1pPr>
          </a:lstStyle>
          <a:p>
            <a:pPr lvl="0"/>
            <a:endParaRPr lang="en-US" noProof="0"/>
          </a:p>
        </p:txBody>
      </p:sp>
      <p:sp>
        <p:nvSpPr>
          <p:cNvPr id="1048585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</a:lvl1pPr>
          </a:lstStyle>
          <a:p>
            <a:pPr lvl="0"/>
            <a:endParaRPr lang="en-US" noProof="0"/>
          </a:p>
        </p:txBody>
      </p:sp>
      <p:sp>
        <p:nvSpPr>
          <p:cNvPr id="104858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6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</a:lvl1pPr>
          </a:lstStyle>
          <a:p>
            <a:pPr lvl="0"/>
            <a:endParaRPr lang="en-US" noProof="0"/>
          </a:p>
        </p:txBody>
      </p:sp>
      <p:sp>
        <p:nvSpPr>
          <p:cNvPr id="1048587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</a:lvl1pPr>
          </a:lstStyle>
          <a:p>
            <a:pPr lvl="0"/>
            <a:endParaRPr lang="en-US" noProof="0"/>
          </a:p>
        </p:txBody>
      </p:sp>
      <p:sp>
        <p:nvSpPr>
          <p:cNvPr id="1048588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</a:lvl1pPr>
          </a:lstStyle>
          <a:p>
            <a:pPr lvl="0"/>
            <a:endParaRPr lang="en-US" noProof="0"/>
          </a:p>
        </p:txBody>
      </p:sp>
      <p:sp>
        <p:nvSpPr>
          <p:cNvPr id="1048589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</a:lvl1pPr>
          </a:lstStyle>
          <a:p>
            <a:pPr lvl="0"/>
            <a:endParaRPr lang="en-US" noProof="0"/>
          </a:p>
        </p:txBody>
      </p:sp>
      <p:sp>
        <p:nvSpPr>
          <p:cNvPr id="1048590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6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</a:lvl1pPr>
          </a:lstStyle>
          <a:p>
            <a:pPr lvl="0"/>
            <a:endParaRPr lang="en-US" noProof="0"/>
          </a:p>
        </p:txBody>
      </p:sp>
      <p:sp>
        <p:nvSpPr>
          <p:cNvPr id="1048591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</a:lvl1pPr>
          </a:lstStyle>
          <a:p>
            <a:pPr lvl="0"/>
            <a:endParaRPr lang="en-US" noProof="0"/>
          </a:p>
        </p:txBody>
      </p:sp>
      <p:sp>
        <p:nvSpPr>
          <p:cNvPr id="1048592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6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</a:lvl1pPr>
          </a:lstStyle>
          <a:p>
            <a:pPr lvl="0"/>
            <a:endParaRPr lang="en-US" noProof="0"/>
          </a:p>
        </p:txBody>
      </p:sp>
      <p:sp>
        <p:nvSpPr>
          <p:cNvPr id="1048593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</a:lvl1pPr>
          </a:lstStyle>
          <a:p>
            <a:pPr lvl="0"/>
            <a:endParaRPr lang="en-US" noProof="0"/>
          </a:p>
        </p:txBody>
      </p:sp>
      <p:sp>
        <p:nvSpPr>
          <p:cNvPr id="1048594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</a:lvl1pPr>
          </a:lstStyle>
          <a:p>
            <a:pPr lvl="0"/>
            <a:endParaRPr lang="en-US" noProof="0"/>
          </a:p>
        </p:txBody>
      </p:sp>
      <p:sp>
        <p:nvSpPr>
          <p:cNvPr id="1048595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</a:lvl1pPr>
          </a:lstStyle>
          <a:p>
            <a:pPr lvl="0"/>
            <a:endParaRPr lang="en-US" noProof="0"/>
          </a:p>
        </p:txBody>
      </p:sp>
      <p:sp>
        <p:nvSpPr>
          <p:cNvPr id="1048596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6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</a:lvl1pPr>
          </a:lstStyle>
          <a:p>
            <a:pPr lvl="0"/>
            <a:endParaRPr lang="en-US" noProof="0"/>
          </a:p>
        </p:txBody>
      </p:sp>
      <p:sp>
        <p:nvSpPr>
          <p:cNvPr id="1048597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</a:lvl1pPr>
          </a:lstStyle>
          <a:p>
            <a:pPr lvl="0"/>
            <a:endParaRPr lang="en-US" noProof="0"/>
          </a:p>
        </p:txBody>
      </p:sp>
      <p:sp>
        <p:nvSpPr>
          <p:cNvPr id="1048598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6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</a:lvl1pPr>
          </a:lstStyle>
          <a:p>
            <a:pPr lvl="0"/>
            <a:endParaRPr lang="en-US" noProof="0"/>
          </a:p>
        </p:txBody>
      </p:sp>
      <p:sp>
        <p:nvSpPr>
          <p:cNvPr id="1048599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</a:lvl1pPr>
          </a:lstStyle>
          <a:p>
            <a:pPr lvl="0"/>
            <a:endParaRPr lang="en-US" noProof="0"/>
          </a:p>
        </p:txBody>
      </p:sp>
      <p:sp>
        <p:nvSpPr>
          <p:cNvPr id="1048600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</a:lvl1pPr>
          </a:lstStyle>
          <a:p>
            <a:pPr lvl="0"/>
            <a:endParaRPr lang="en-US" noProof="0"/>
          </a:p>
        </p:txBody>
      </p:sp>
      <p:sp>
        <p:nvSpPr>
          <p:cNvPr id="1048601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</a:lvl1pPr>
          </a:lstStyle>
          <a:p>
            <a:pPr lvl="0"/>
            <a:endParaRPr lang="en-US" noProof="0"/>
          </a:p>
        </p:txBody>
      </p:sp>
      <p:sp>
        <p:nvSpPr>
          <p:cNvPr id="1048602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6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</a:lvl1pPr>
          </a:lstStyle>
          <a:p>
            <a:pPr lvl="0"/>
            <a:endParaRPr lang="en-US" noProof="0"/>
          </a:p>
        </p:txBody>
      </p:sp>
      <p:sp>
        <p:nvSpPr>
          <p:cNvPr id="1048603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</a:lvl1pPr>
          </a:lstStyle>
          <a:p>
            <a:pPr lvl="0"/>
            <a:endParaRPr lang="en-US" noProof="0"/>
          </a:p>
        </p:txBody>
      </p:sp>
      <p:sp>
        <p:nvSpPr>
          <p:cNvPr id="1048604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6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</a:lvl1pPr>
          </a:lstStyle>
          <a:p>
            <a:pPr lvl="0"/>
            <a:endParaRPr lang="en-US" noProof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48692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9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104869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9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48717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71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104871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72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48678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79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80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1048681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82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3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48684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85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86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87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88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1048689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90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48697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1048698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9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6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1048617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18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6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48727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728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72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104873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731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0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48711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1048712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713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1048714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715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48577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578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36C168-6E88-49AA-AB36-504E2B283B01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1048579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048580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5" name="object 2"/>
          <p:cNvSpPr/>
          <p:nvPr/>
        </p:nvSpPr>
        <p:spPr>
          <a:xfrm>
            <a:off x="0" y="0"/>
            <a:ext cx="12192000" cy="193208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</p:spPr>
        <p:txBody>
          <a:bodyPr lIns="0" tIns="0" rIns="0" bIns="0"/>
          <a:lstStyle/>
          <a:p>
            <a:pPr defTabSz="1181967"/>
            <a:endParaRPr sz="2323" dirty="0"/>
          </a:p>
        </p:txBody>
      </p:sp>
      <p:sp>
        <p:nvSpPr>
          <p:cNvPr id="1048606" name="object 5"/>
          <p:cNvSpPr/>
          <p:nvPr/>
        </p:nvSpPr>
        <p:spPr>
          <a:xfrm>
            <a:off x="430076" y="2469475"/>
            <a:ext cx="808021" cy="15443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defTabSz="1181967"/>
            <a:endParaRPr sz="2323" dirty="0"/>
          </a:p>
        </p:txBody>
      </p:sp>
      <p:sp>
        <p:nvSpPr>
          <p:cNvPr id="1048607" name="object 9"/>
          <p:cNvSpPr/>
          <p:nvPr/>
        </p:nvSpPr>
        <p:spPr>
          <a:xfrm>
            <a:off x="9982975" y="400550"/>
            <a:ext cx="1749628" cy="123809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defTabSz="1181967"/>
            <a:endParaRPr sz="2323" dirty="0"/>
          </a:p>
        </p:txBody>
      </p:sp>
      <p:sp>
        <p:nvSpPr>
          <p:cNvPr id="1048608" name="object 10"/>
          <p:cNvSpPr/>
          <p:nvPr/>
        </p:nvSpPr>
        <p:spPr>
          <a:xfrm>
            <a:off x="9982975" y="400550"/>
            <a:ext cx="1749628" cy="123809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181967"/>
            <a:endParaRPr sz="2323" dirty="0"/>
          </a:p>
        </p:txBody>
      </p:sp>
      <p:sp>
        <p:nvSpPr>
          <p:cNvPr id="1048609" name="object 12"/>
          <p:cNvSpPr txBox="1"/>
          <p:nvPr/>
        </p:nvSpPr>
        <p:spPr>
          <a:xfrm>
            <a:off x="9986234" y="693783"/>
            <a:ext cx="1717044" cy="633016"/>
          </a:xfrm>
          <a:prstGeom prst="rect">
            <a:avLst/>
          </a:prstGeom>
        </p:spPr>
        <p:txBody>
          <a:bodyPr lIns="0" tIns="32534" rIns="0" bIns="0">
            <a:spAutoFit/>
          </a:bodyPr>
          <a:lstStyle/>
          <a:p>
            <a:pPr algn="ctr" defTabSz="1181967">
              <a:spcBef>
                <a:spcPts val="257"/>
              </a:spcBef>
            </a:pPr>
            <a:r>
              <a:rPr lang="ru-RU" sz="3900" b="1" spc="21" dirty="0">
                <a:solidFill>
                  <a:srgbClr val="FEFEFE"/>
                </a:solidFill>
                <a:latin typeface="Arial"/>
                <a:cs typeface="Arial"/>
              </a:rPr>
              <a:t>6-</a:t>
            </a:r>
            <a:r>
              <a:rPr lang="uz-Latn-UZ" sz="3900" b="1" spc="2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900" b="1" dirty="0">
              <a:latin typeface="Arial"/>
              <a:cs typeface="Arial"/>
            </a:endParaRPr>
          </a:p>
        </p:txBody>
      </p:sp>
      <p:sp>
        <p:nvSpPr>
          <p:cNvPr id="1048610" name="object 2"/>
          <p:cNvSpPr txBox="1"/>
          <p:nvPr/>
        </p:nvSpPr>
        <p:spPr>
          <a:xfrm>
            <a:off x="0" y="323924"/>
            <a:ext cx="11732603" cy="1350773"/>
          </a:xfrm>
          <a:prstGeom prst="rect">
            <a:avLst/>
          </a:prstGeom>
        </p:spPr>
        <p:txBody>
          <a:bodyPr wrap="square" lIns="0" tIns="29973" rIns="0" bIns="0" anchor="ctr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065" algn="ctr" defTabSz="1876715">
              <a:spcBef>
                <a:spcPts val="234"/>
              </a:spcBef>
            </a:pPr>
            <a:r>
              <a:rPr lang="en-US" sz="4400" spc="-5" dirty="0"/>
              <a:t>INFORMATIKA VA AXBOROT TEXNOLOGIYALARI</a:t>
            </a:r>
            <a:endParaRPr lang="en-US" sz="4400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1048611" name="object 6"/>
          <p:cNvSpPr/>
          <p:nvPr/>
        </p:nvSpPr>
        <p:spPr>
          <a:xfrm>
            <a:off x="430077" y="4627419"/>
            <a:ext cx="808020" cy="165735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defTabSz="1181967"/>
            <a:endParaRPr sz="2323" dirty="0"/>
          </a:p>
        </p:txBody>
      </p:sp>
      <p:sp>
        <p:nvSpPr>
          <p:cNvPr id="1048612" name="Прямоугольник 2"/>
          <p:cNvSpPr/>
          <p:nvPr/>
        </p:nvSpPr>
        <p:spPr>
          <a:xfrm>
            <a:off x="872537" y="2194222"/>
            <a:ext cx="10860066" cy="1170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algn="ctr">
              <a:spcAft>
                <a:spcPts val="1200"/>
              </a:spcAft>
            </a:pPr>
            <a:r>
              <a:rPr lang="en-US" sz="7200" b="1" spc="-1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MUSTAHKAMLASH</a:t>
            </a:r>
            <a:endParaRPr lang="ru-RU" sz="7200" b="1" spc="-1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2097152" name="Рисунок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7301" y="3465186"/>
            <a:ext cx="2377313" cy="3102659"/>
          </a:xfrm>
          <a:prstGeom prst="rect">
            <a:avLst/>
          </a:prstGeom>
        </p:spPr>
      </p:pic>
      <p:pic>
        <p:nvPicPr>
          <p:cNvPr id="2097153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0590" y="4177613"/>
            <a:ext cx="1677807" cy="1677807"/>
          </a:xfrm>
          <a:prstGeom prst="rect">
            <a:avLst/>
          </a:prstGeom>
        </p:spPr>
      </p:pic>
      <p:pic>
        <p:nvPicPr>
          <p:cNvPr id="2097154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660069" y="4165397"/>
            <a:ext cx="1724864" cy="1668125"/>
          </a:xfrm>
          <a:prstGeom prst="rect">
            <a:avLst/>
          </a:prstGeom>
        </p:spPr>
      </p:pic>
      <p:pic>
        <p:nvPicPr>
          <p:cNvPr id="2097155" name="Рисунок 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462507" y="4199476"/>
            <a:ext cx="1863672" cy="13169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97156" name="Рисунок 9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657461" y="4948495"/>
            <a:ext cx="1770055" cy="1770055"/>
          </a:xfrm>
          <a:prstGeom prst="rect">
            <a:avLst/>
          </a:prstGeom>
        </p:spPr>
      </p:pic>
      <p:pic>
        <p:nvPicPr>
          <p:cNvPr id="2097157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32763" y="4976308"/>
            <a:ext cx="1881692" cy="18816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3" name="Прямоугольник 1"/>
          <p:cNvSpPr/>
          <p:nvPr/>
        </p:nvSpPr>
        <p:spPr>
          <a:xfrm>
            <a:off x="0" y="0"/>
            <a:ext cx="12192000" cy="103283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8800" b="1" dirty="0">
                <a:latin typeface="Arial" pitchFamily="34" charset="0"/>
                <a:cs typeface="Arial" pitchFamily="34" charset="0"/>
              </a:rPr>
              <a:t>TEST</a:t>
            </a:r>
            <a:endParaRPr lang="ru-RU" sz="8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48654" name="Прямоугольник 2"/>
          <p:cNvSpPr/>
          <p:nvPr/>
        </p:nvSpPr>
        <p:spPr>
          <a:xfrm>
            <a:off x="946639" y="3433135"/>
            <a:ext cx="74148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048655" name="Прямоугольник 4"/>
          <p:cNvSpPr/>
          <p:nvPr/>
        </p:nvSpPr>
        <p:spPr>
          <a:xfrm>
            <a:off x="268446" y="1245197"/>
            <a:ext cx="89908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97166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4425" y="1098738"/>
            <a:ext cx="3723423" cy="37234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48656" name="Прямоугольник 3"/>
          <p:cNvSpPr/>
          <p:nvPr/>
        </p:nvSpPr>
        <p:spPr>
          <a:xfrm>
            <a:off x="543699" y="1429863"/>
            <a:ext cx="8715631" cy="3825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Alifbo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harflari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raqamlar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belgilarning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yozma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bosma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ko‘rinishlari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457200" indent="-457200" algn="just">
              <a:buAutoNum type="alphaLcParenR"/>
            </a:pP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indent="-457200" algn="just">
              <a:buAutoNum type="alphaLcParenR"/>
            </a:pP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Satr</a:t>
            </a:r>
            <a:endParaRPr lang="en-US" sz="36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AutoNum type="alphaLcParenR"/>
            </a:pP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Shrift</a:t>
            </a:r>
          </a:p>
          <a:p>
            <a:pPr marL="457200" indent="-457200" algn="just">
              <a:buAutoNum type="alphaLcParenR"/>
            </a:pP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048657" name="Стрелка вправо 7"/>
          <p:cNvSpPr/>
          <p:nvPr/>
        </p:nvSpPr>
        <p:spPr>
          <a:xfrm rot="12428859">
            <a:off x="2240932" y="4360447"/>
            <a:ext cx="880844" cy="78221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486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486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48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486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486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486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48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54" grpId="0"/>
      <p:bldP spid="104865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8" name="Прямоугольник 1"/>
          <p:cNvSpPr/>
          <p:nvPr/>
        </p:nvSpPr>
        <p:spPr>
          <a:xfrm>
            <a:off x="0" y="0"/>
            <a:ext cx="12192000" cy="103283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uz-Latn-UZ" sz="8000" b="1" dirty="0">
                <a:latin typeface="Arial" pitchFamily="34" charset="0"/>
                <a:cs typeface="Arial" pitchFamily="34" charset="0"/>
              </a:rPr>
              <a:t>MUSTAHKAMLASH</a:t>
            </a:r>
            <a:endParaRPr lang="ru-RU" sz="8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48659" name="Прямоугольник 2"/>
          <p:cNvSpPr/>
          <p:nvPr/>
        </p:nvSpPr>
        <p:spPr>
          <a:xfrm>
            <a:off x="946639" y="3433135"/>
            <a:ext cx="74148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09716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1485" y="1032835"/>
            <a:ext cx="4018327" cy="40183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48660" name="Прямоугольник 3"/>
          <p:cNvSpPr/>
          <p:nvPr/>
        </p:nvSpPr>
        <p:spPr>
          <a:xfrm>
            <a:off x="252439" y="1150998"/>
            <a:ext cx="8394357" cy="49047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Shrift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nemischa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—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alifbo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harflari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raqamlar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belgilarning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yozma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bosma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ko‘rinishlari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Shriftlar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yozuv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Times New Roman, Monotype Corsiva),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chizmasi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og‘ma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tagchiziqli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rangga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to‘yinganligi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qalin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o‘lchami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11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punkt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14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pinkt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ketma-ketligi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biridan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probel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vergul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vergul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qavs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tire,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tire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qo‘shtirnoq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belgisi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Satr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chiziqda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yozilgan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harflar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ketma-ketligi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protsessorlari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satr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oxirida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belgini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satrga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avtomatik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o‘tkazadi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—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abzaslar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yig‘ilmasi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486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486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486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5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1" name="Прямоугольник 1"/>
          <p:cNvSpPr/>
          <p:nvPr/>
        </p:nvSpPr>
        <p:spPr>
          <a:xfrm>
            <a:off x="0" y="0"/>
            <a:ext cx="12192000" cy="103283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8800" b="1" dirty="0">
                <a:latin typeface="Arial" pitchFamily="34" charset="0"/>
                <a:cs typeface="Arial" pitchFamily="34" charset="0"/>
              </a:rPr>
              <a:t>TEST</a:t>
            </a:r>
            <a:endParaRPr lang="ru-RU" sz="8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48662" name="Прямоугольник 2"/>
          <p:cNvSpPr/>
          <p:nvPr/>
        </p:nvSpPr>
        <p:spPr>
          <a:xfrm>
            <a:off x="946639" y="3433135"/>
            <a:ext cx="74148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048663" name="Прямоугольник 4"/>
          <p:cNvSpPr/>
          <p:nvPr/>
        </p:nvSpPr>
        <p:spPr>
          <a:xfrm>
            <a:off x="268446" y="938978"/>
            <a:ext cx="89908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97168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8047" y="1123644"/>
            <a:ext cx="3720397" cy="37203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48664" name="Прямоугольник 3"/>
          <p:cNvSpPr/>
          <p:nvPr/>
        </p:nvSpPr>
        <p:spPr>
          <a:xfrm>
            <a:off x="268446" y="1032835"/>
            <a:ext cx="8850840" cy="38887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Format</a:t>
            </a:r>
            <a:r>
              <a:rPr lang="en-US" sz="40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atamasining</a:t>
            </a:r>
            <a:r>
              <a:rPr lang="en-US" sz="4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</a:t>
            </a:r>
            <a:r>
              <a:rPr lang="en-US" sz="4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4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457200" indent="-457200" algn="just">
              <a:buAutoNum type="alphaLcParenR"/>
            </a:pP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varag‘ining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endParaRPr lang="en-US" sz="36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AutoNum type="alphaLcParenR"/>
            </a:pP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satri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satrlar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ketma-ketligi</a:t>
            </a:r>
            <a:endParaRPr lang="en-US" sz="36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AutoNum type="alphaLcParenR"/>
            </a:pP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Matnning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belgilangan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bo‘lagi</a:t>
            </a:r>
            <a:endParaRPr lang="en-US" sz="36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O‘lcham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yozuv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chizma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ko‘rinishi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interval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ko‘rinishlar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048665" name="Стрелка вправо 7"/>
          <p:cNvSpPr/>
          <p:nvPr/>
        </p:nvSpPr>
        <p:spPr>
          <a:xfrm rot="12428859">
            <a:off x="576889" y="4631819"/>
            <a:ext cx="880844" cy="78221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486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486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486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486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486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486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48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62" grpId="0"/>
      <p:bldP spid="104866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6" name="Прямоугольник 1"/>
          <p:cNvSpPr/>
          <p:nvPr/>
        </p:nvSpPr>
        <p:spPr>
          <a:xfrm>
            <a:off x="0" y="0"/>
            <a:ext cx="12192000" cy="103283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uz-Latn-UZ" sz="8000" b="1" dirty="0">
                <a:latin typeface="Arial" pitchFamily="34" charset="0"/>
                <a:cs typeface="Arial" pitchFamily="34" charset="0"/>
              </a:rPr>
              <a:t>MUSTAHKAMLASH</a:t>
            </a:r>
            <a:endParaRPr lang="ru-RU" sz="8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48667" name="Прямоугольник 2"/>
          <p:cNvSpPr/>
          <p:nvPr/>
        </p:nvSpPr>
        <p:spPr>
          <a:xfrm>
            <a:off x="946639" y="3433135"/>
            <a:ext cx="74148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097169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46895" y="1177885"/>
            <a:ext cx="3572116" cy="35721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48668" name="Прямоугольник 3"/>
          <p:cNvSpPr/>
          <p:nvPr/>
        </p:nvSpPr>
        <p:spPr>
          <a:xfrm>
            <a:off x="288324" y="1177885"/>
            <a:ext cx="8971006" cy="4523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Abzas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(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nemischa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— bosh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satri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satrlar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ketma-ketligi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Abzaslar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boshqalaridan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chekinishi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yozuv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stili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sarlavha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intervali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satrlar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orasining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kengligi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abzasga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o‘tish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bo‘sh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satr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qoldirish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Enter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klavishi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bosiladi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Fragment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(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lotincha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bolak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—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matnning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belgilangan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bolagi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—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varag‘ining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protsessorlarida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bosma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qog‘ozga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Format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(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lotincha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beraman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—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o‘lcham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yozuv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chizma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interval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ko‘rinishlar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486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486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486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6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9" name="Прямоугольник 1"/>
          <p:cNvSpPr/>
          <p:nvPr/>
        </p:nvSpPr>
        <p:spPr>
          <a:xfrm>
            <a:off x="0" y="0"/>
            <a:ext cx="12192000" cy="103283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8800" b="1" dirty="0">
                <a:latin typeface="Arial" pitchFamily="34" charset="0"/>
                <a:cs typeface="Arial" pitchFamily="34" charset="0"/>
              </a:rPr>
              <a:t>TEST</a:t>
            </a:r>
            <a:endParaRPr lang="ru-RU" sz="8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48670" name="Прямоугольник 2"/>
          <p:cNvSpPr/>
          <p:nvPr/>
        </p:nvSpPr>
        <p:spPr>
          <a:xfrm>
            <a:off x="946639" y="3433135"/>
            <a:ext cx="74148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097170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5134" y="1170977"/>
            <a:ext cx="3709903" cy="37099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48671" name="Прямоугольник 3"/>
          <p:cNvSpPr/>
          <p:nvPr/>
        </p:nvSpPr>
        <p:spPr>
          <a:xfrm>
            <a:off x="313040" y="1170977"/>
            <a:ext cx="9086334" cy="3952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Shriftlarni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kattalashtirish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kichiklashtirish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yozma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bosma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holatga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o‘tkazish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rangini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o‘zgartirish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amallar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Word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muharririning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panelida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oshiriladi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457200" indent="-457200" algn="just">
              <a:buAutoNum type="alphaLcParenR"/>
            </a:pP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Tezkor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murojat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panelida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indent="-457200" algn="just">
              <a:buAutoNum type="alphaLcParenR"/>
            </a:pP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Abzasni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formatlash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panelida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AutoNum type="alphaLcParenR"/>
            </a:pP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Shriftlarni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formatlash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panelida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AutoNum type="alphaLcParenR"/>
            </a:pP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masshtabini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belgilash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panelida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8672" name="Стрелка вправо 7"/>
          <p:cNvSpPr/>
          <p:nvPr/>
        </p:nvSpPr>
        <p:spPr>
          <a:xfrm rot="12428859">
            <a:off x="506217" y="4755207"/>
            <a:ext cx="880844" cy="78221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486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486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486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486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486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486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48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70" grpId="0"/>
      <p:bldP spid="104867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3" name="Прямоугольник 1"/>
          <p:cNvSpPr/>
          <p:nvPr/>
        </p:nvSpPr>
        <p:spPr>
          <a:xfrm>
            <a:off x="0" y="0"/>
            <a:ext cx="12192000" cy="103283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uz-Latn-UZ" sz="8000" b="1" dirty="0">
                <a:latin typeface="Arial" pitchFamily="34" charset="0"/>
                <a:cs typeface="Arial" pitchFamily="34" charset="0"/>
              </a:rPr>
              <a:t>MUSTAHKAMLASH</a:t>
            </a:r>
            <a:endParaRPr lang="ru-RU" sz="8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97171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85173"/>
            <a:ext cx="9471170" cy="5032894"/>
          </a:xfrm>
          <a:prstGeom prst="rect">
            <a:avLst/>
          </a:prstGeom>
        </p:spPr>
      </p:pic>
      <p:pic>
        <p:nvPicPr>
          <p:cNvPr id="2097172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883523" y="1385173"/>
            <a:ext cx="1446887" cy="10224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97173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625393" y="2010854"/>
            <a:ext cx="1431263" cy="1384183"/>
          </a:xfrm>
          <a:prstGeom prst="rect">
            <a:avLst/>
          </a:prstGeom>
        </p:spPr>
      </p:pic>
      <p:pic>
        <p:nvPicPr>
          <p:cNvPr id="2097174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837212" y="2759978"/>
            <a:ext cx="1699548" cy="1699548"/>
          </a:xfrm>
          <a:prstGeom prst="rect">
            <a:avLst/>
          </a:prstGeom>
        </p:spPr>
      </p:pic>
      <p:pic>
        <p:nvPicPr>
          <p:cNvPr id="2097175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60822" y="3609752"/>
            <a:ext cx="1527662" cy="15276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0971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09717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4" name="Прямоугольник 1"/>
          <p:cNvSpPr/>
          <p:nvPr/>
        </p:nvSpPr>
        <p:spPr>
          <a:xfrm>
            <a:off x="-58723" y="-7400"/>
            <a:ext cx="12192000" cy="103283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uz-Latn-UZ" sz="4000" b="1" dirty="0">
                <a:latin typeface="Arial" pitchFamily="34" charset="0"/>
                <a:cs typeface="Arial" pitchFamily="34" charset="0"/>
              </a:rPr>
              <a:t>MUSTAQIL BAJARISH UCHUN TOPSHIRIQ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LAR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48675" name="Прямоугольник 12"/>
          <p:cNvSpPr/>
          <p:nvPr/>
        </p:nvSpPr>
        <p:spPr>
          <a:xfrm>
            <a:off x="578140" y="1325529"/>
            <a:ext cx="11443283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/>
            </a:r>
            <a:br>
              <a:rPr lang="en-US" sz="2800" dirty="0"/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8676" name="Прямоугольник 2"/>
          <p:cNvSpPr/>
          <p:nvPr/>
        </p:nvSpPr>
        <p:spPr>
          <a:xfrm>
            <a:off x="307641" y="1325529"/>
            <a:ext cx="7664427" cy="4066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Jadvallar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mazmunida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o‘zingiz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uchratgan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kundalik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daftardagi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maktabdagi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jurnali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jadvallar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etsin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Jadvaldagi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satrlar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matnlar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rangini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turlicha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tanlang</a:t>
            </a:r>
            <a:endParaRPr lang="en-US" sz="24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Kompyuter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qurilmalari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sarlavhasini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Davomiga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kompyuterning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kiritish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qurilmalari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boyiting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97176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9296" y="1725638"/>
            <a:ext cx="3834899" cy="32825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9" name="Прямоугольник 1"/>
          <p:cNvSpPr/>
          <p:nvPr/>
        </p:nvSpPr>
        <p:spPr>
          <a:xfrm>
            <a:off x="0" y="0"/>
            <a:ext cx="12192000" cy="103283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8800" b="1" dirty="0">
                <a:latin typeface="Arial" pitchFamily="34" charset="0"/>
                <a:cs typeface="Arial" pitchFamily="34" charset="0"/>
              </a:rPr>
              <a:t>TEST</a:t>
            </a:r>
            <a:endParaRPr lang="ru-RU" sz="8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48620" name="Прямоугольник 2"/>
          <p:cNvSpPr/>
          <p:nvPr/>
        </p:nvSpPr>
        <p:spPr>
          <a:xfrm>
            <a:off x="946639" y="3433135"/>
            <a:ext cx="74148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097158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2608" y="1123452"/>
            <a:ext cx="3517478" cy="35174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48621" name="Прямоугольник 3"/>
          <p:cNvSpPr/>
          <p:nvPr/>
        </p:nvSpPr>
        <p:spPr>
          <a:xfrm>
            <a:off x="117430" y="1032835"/>
            <a:ext cx="9073263" cy="4358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Muharrir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so‘zining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457200" indent="-457200" algn="just">
              <a:buAutoNum type="alphaLcParenR"/>
            </a:pP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Ovoz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mo‘ljallangan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</a:t>
            </a:r>
            <a:endParaRPr lang="en-US" sz="36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AutoNum type="alphaLcParenR"/>
            </a:pP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Kompyuter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ob’ektlari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ishlashni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oshiruvchi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dasturiy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ta’minot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tizimidir</a:t>
            </a:r>
            <a:endParaRPr lang="en-US" sz="36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AutoNum type="alphaLcParenR"/>
            </a:pP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yartilgan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</a:t>
            </a:r>
            <a:endParaRPr lang="en-US" sz="36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AutoNum type="alphaLcParenR"/>
            </a:pP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hotira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qurilmasi</a:t>
            </a:r>
            <a:endParaRPr lang="en-US" sz="36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8622" name="Стрелка вправо 14"/>
          <p:cNvSpPr/>
          <p:nvPr/>
        </p:nvSpPr>
        <p:spPr>
          <a:xfrm rot="12428859">
            <a:off x="447502" y="3102575"/>
            <a:ext cx="880844" cy="78221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486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486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486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486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486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486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48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20" grpId="0"/>
      <p:bldP spid="104862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3" name="Прямоугольник 1"/>
          <p:cNvSpPr/>
          <p:nvPr/>
        </p:nvSpPr>
        <p:spPr>
          <a:xfrm>
            <a:off x="0" y="0"/>
            <a:ext cx="12192000" cy="103283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uz-Latn-UZ" sz="8000" b="1" dirty="0">
                <a:latin typeface="Arial" pitchFamily="34" charset="0"/>
                <a:cs typeface="Arial" pitchFamily="34" charset="0"/>
              </a:rPr>
              <a:t>MUSTAHKAMLASH</a:t>
            </a:r>
            <a:endParaRPr lang="ru-RU" sz="8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48624" name="Прямоугольник 2"/>
          <p:cNvSpPr/>
          <p:nvPr/>
        </p:nvSpPr>
        <p:spPr>
          <a:xfrm>
            <a:off x="946639" y="3433135"/>
            <a:ext cx="74148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097159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1174" y="1142090"/>
            <a:ext cx="3778062" cy="37780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48625" name="Прямоугольник 3"/>
          <p:cNvSpPr/>
          <p:nvPr/>
        </p:nvSpPr>
        <p:spPr>
          <a:xfrm>
            <a:off x="131805" y="1142090"/>
            <a:ext cx="9341708" cy="4714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Muharrir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lotin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tilida-tartibga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)-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kompyuter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ob’ektlari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matn,jadval,grafik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ishlashni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oshiruvchi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dasturiy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ta’minot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tizimidir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Matnli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hujjat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tayyorlaydigan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dasturiy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guruhni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ikkiga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ajratish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muharriri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protsessori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muharriri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matnli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fayllarni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formatlash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elementlarini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ishlatmasdan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tayyorlaydigan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dasturga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Formatlash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deganda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qismlarini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shriftlar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ko‘rsatilmaganligi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tushuniladi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muharrirlar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kompyuter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dasturlari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matnini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yaratishda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ishlatiladi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protsessori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formatlash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hujjatga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grafika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ob’ektlar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joylashtirish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imkonini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beradigan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dasturlardir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turdagi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muharrirlarga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muharririni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keltirish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r>
              <a:rPr lang="en-US" sz="2400" dirty="0"/>
              <a:t> </a:t>
            </a:r>
            <a:endParaRPr lang="en-US" sz="20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486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486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486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6" name="Прямоугольник 1"/>
          <p:cNvSpPr/>
          <p:nvPr/>
        </p:nvSpPr>
        <p:spPr>
          <a:xfrm>
            <a:off x="0" y="0"/>
            <a:ext cx="12192000" cy="103283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8800" b="1" dirty="0">
                <a:latin typeface="Arial" pitchFamily="34" charset="0"/>
                <a:cs typeface="Arial" pitchFamily="34" charset="0"/>
              </a:rPr>
              <a:t>TEST</a:t>
            </a:r>
            <a:endParaRPr lang="ru-RU" sz="8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48627" name="Прямоугольник 2"/>
          <p:cNvSpPr/>
          <p:nvPr/>
        </p:nvSpPr>
        <p:spPr>
          <a:xfrm>
            <a:off x="946639" y="3433135"/>
            <a:ext cx="74148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097160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5591" y="1141892"/>
            <a:ext cx="3748137" cy="37481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48628" name="Прямоугольник 3"/>
          <p:cNvSpPr/>
          <p:nvPr/>
        </p:nvSpPr>
        <p:spPr>
          <a:xfrm>
            <a:off x="175095" y="1217143"/>
            <a:ext cx="9073263" cy="4917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Microsoft Word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dasturiga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ta’rifni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belgilang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AutoNum type="alphaLcParenR"/>
            </a:pP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Matnlarni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kiritish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imkoniyatlar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yaratib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beradigan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AutoNum type="alphaLcParenR"/>
            </a:pP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grafik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ob’yektlar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mo‘ljallangan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AutoNum type="alphaLcParenR"/>
            </a:pP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Jadvallar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ustda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balariladigan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amallar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qo‘llaniladigan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AutoNum type="alphaLcParenR"/>
            </a:pP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Taqdimotlar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tomosha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mo‘ljallangan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8629" name="Стрелка вправо 5"/>
          <p:cNvSpPr/>
          <p:nvPr/>
        </p:nvSpPr>
        <p:spPr>
          <a:xfrm rot="12428859">
            <a:off x="397697" y="2561400"/>
            <a:ext cx="880844" cy="78221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486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48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48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486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486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486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48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27" grpId="0"/>
      <p:bldP spid="104862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0" name="Прямоугольник 1"/>
          <p:cNvSpPr/>
          <p:nvPr/>
        </p:nvSpPr>
        <p:spPr>
          <a:xfrm>
            <a:off x="0" y="0"/>
            <a:ext cx="12192000" cy="103283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uz-Latn-UZ" sz="8000" b="1" dirty="0">
                <a:latin typeface="Arial" pitchFamily="34" charset="0"/>
                <a:cs typeface="Arial" pitchFamily="34" charset="0"/>
              </a:rPr>
              <a:t>MUSTAHKAMLASH</a:t>
            </a:r>
            <a:endParaRPr lang="ru-RU" sz="8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48631" name="Прямоугольник 2"/>
          <p:cNvSpPr/>
          <p:nvPr/>
        </p:nvSpPr>
        <p:spPr>
          <a:xfrm>
            <a:off x="946639" y="3433135"/>
            <a:ext cx="74148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097161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8711" y="1142090"/>
            <a:ext cx="3807388" cy="38073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48632" name="Прямоугольник 3"/>
          <p:cNvSpPr/>
          <p:nvPr/>
        </p:nvSpPr>
        <p:spPr>
          <a:xfrm>
            <a:off x="131805" y="1142090"/>
            <a:ext cx="9341708" cy="44221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Microsoft Word 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MS Office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paketi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tarkibiga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kiruvchi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universal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muharriri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matnlarni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kiritish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imkoniyatlar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yaratib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muharririda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o‘zidan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oldingi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muharrirlarida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yaratilgan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matnlarni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import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berilishi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qatorda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o‘zida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yaratilgan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mantlarni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MS Office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dasturiy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mahsulotining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muharrirlariga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Web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ko‘rinishida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ko‘rinishlarda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eksport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b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Matnlarni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tayyorlashda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qulayliklari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dasturlardan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Microsoft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Wordda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tayyorlanadigan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matnda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formula,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grafiklar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ovoz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yozilgan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fayllar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video-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klipplarni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joylashtirish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dirty="0"/>
              <a:t> </a:t>
            </a:r>
            <a:endParaRPr lang="en-US" sz="20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486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486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486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3" name="Прямоугольник 1"/>
          <p:cNvSpPr/>
          <p:nvPr/>
        </p:nvSpPr>
        <p:spPr>
          <a:xfrm>
            <a:off x="0" y="0"/>
            <a:ext cx="12192000" cy="103283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8800" b="1" dirty="0">
                <a:latin typeface="Arial" pitchFamily="34" charset="0"/>
                <a:cs typeface="Arial" pitchFamily="34" charset="0"/>
              </a:rPr>
              <a:t>TEST</a:t>
            </a:r>
            <a:endParaRPr lang="ru-RU" sz="8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48634" name="Прямоугольник 2"/>
          <p:cNvSpPr/>
          <p:nvPr/>
        </p:nvSpPr>
        <p:spPr>
          <a:xfrm>
            <a:off x="946639" y="3433135"/>
            <a:ext cx="74148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048635" name="Прямоугольник 4"/>
          <p:cNvSpPr/>
          <p:nvPr/>
        </p:nvSpPr>
        <p:spPr>
          <a:xfrm>
            <a:off x="268446" y="1245197"/>
            <a:ext cx="89908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97162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5139" y="1170978"/>
            <a:ext cx="3662733" cy="36627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48636" name="Прямоугольник 3"/>
          <p:cNvSpPr/>
          <p:nvPr/>
        </p:nvSpPr>
        <p:spPr>
          <a:xfrm>
            <a:off x="268445" y="1170978"/>
            <a:ext cx="8389523" cy="44348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muharririda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sohasi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457200" indent="-457200" algn="just">
              <a:buAutoNum type="alphaLcParenR"/>
            </a:pP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vazifasini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AutoNum type="alphaLcParenR"/>
            </a:pP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Klaviaturadan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kiritilayotgan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qayerida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etishini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ko‘rsatib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AutoNum type="alphaLcParenR"/>
            </a:pP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Matnlarni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xotiradan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xotiraga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chop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oshiriladi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indent="-457200" algn="just">
              <a:buAutoNum type="alphaLcParenR"/>
            </a:pP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xotiraga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buyrug‘i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048637" name="Стрелка вправо 7"/>
          <p:cNvSpPr/>
          <p:nvPr/>
        </p:nvSpPr>
        <p:spPr>
          <a:xfrm rot="12428859">
            <a:off x="2343253" y="2611237"/>
            <a:ext cx="880844" cy="78221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486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486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486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486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486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486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48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34" grpId="0"/>
      <p:bldP spid="104863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8" name="Прямоугольник 1"/>
          <p:cNvSpPr/>
          <p:nvPr/>
        </p:nvSpPr>
        <p:spPr>
          <a:xfrm>
            <a:off x="0" y="0"/>
            <a:ext cx="12192000" cy="103283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uz-Latn-UZ" sz="8000" b="1" dirty="0">
                <a:latin typeface="Arial" pitchFamily="34" charset="0"/>
                <a:cs typeface="Arial" pitchFamily="34" charset="0"/>
              </a:rPr>
              <a:t>MUSTAHKAMLASH</a:t>
            </a:r>
            <a:endParaRPr lang="ru-RU" sz="8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48639" name="Прямоугольник 2"/>
          <p:cNvSpPr/>
          <p:nvPr/>
        </p:nvSpPr>
        <p:spPr>
          <a:xfrm>
            <a:off x="946639" y="3433135"/>
            <a:ext cx="74148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097163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9194" y="1189355"/>
            <a:ext cx="3756374" cy="37563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48640" name="Прямоугольник 3"/>
          <p:cNvSpPr/>
          <p:nvPr/>
        </p:nvSpPr>
        <p:spPr>
          <a:xfrm>
            <a:off x="419812" y="1355698"/>
            <a:ext cx="8468499" cy="4282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600" b="1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26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sohasi</a:t>
            </a:r>
            <a:r>
              <a:rPr lang="en-US" sz="26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muharriri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sohasi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ataladigan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joy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ajratadi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sohasi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vazifasini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Kiritilayotgan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sohasida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600" b="1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Yurgich</a:t>
            </a:r>
            <a:r>
              <a:rPr lang="en-US" sz="26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Klaviaturadan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kiritilayotgan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sohasining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qayerida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etishini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ko‘rsatib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Yurgich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odatda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gorizontal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vertikal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chiziqcha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ko‘rinishida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600" b="1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Menyu</a:t>
            </a:r>
            <a:r>
              <a:rPr lang="en-US" sz="26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satri</a:t>
            </a:r>
            <a:r>
              <a:rPr lang="en-US" sz="26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buyruqlar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amallar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majmuyi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menyu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matnlarni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xotiradan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xotiraga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chop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ishlar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oshiriladi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Saqlash</a:t>
            </a:r>
            <a:r>
              <a:rPr lang="en-US" sz="26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xotiraga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buyrug‘i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6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486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486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486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3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1" name="Прямоугольник 1"/>
          <p:cNvSpPr/>
          <p:nvPr/>
        </p:nvSpPr>
        <p:spPr>
          <a:xfrm>
            <a:off x="0" y="0"/>
            <a:ext cx="12192000" cy="103283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8800" b="1" dirty="0">
                <a:latin typeface="Arial" pitchFamily="34" charset="0"/>
                <a:cs typeface="Arial" pitchFamily="34" charset="0"/>
              </a:rPr>
              <a:t>TEST</a:t>
            </a:r>
            <a:endParaRPr lang="ru-RU" sz="8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48642" name="Прямоугольник 2"/>
          <p:cNvSpPr/>
          <p:nvPr/>
        </p:nvSpPr>
        <p:spPr>
          <a:xfrm>
            <a:off x="946639" y="3433135"/>
            <a:ext cx="74148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097164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9193" y="1296446"/>
            <a:ext cx="3525715" cy="35257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48643" name="Прямоугольник 3"/>
          <p:cNvSpPr/>
          <p:nvPr/>
        </p:nvSpPr>
        <p:spPr>
          <a:xfrm>
            <a:off x="387180" y="1100350"/>
            <a:ext cx="8715631" cy="4358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Enter </a:t>
            </a:r>
            <a:r>
              <a:rPr lang="en-US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klavishini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Shriftni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o‘ngdan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chapga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ochiradi</a:t>
            </a:r>
            <a:endParaRPr lang="en-US" sz="36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buyruqni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kompyuterga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kiritadi</a:t>
            </a:r>
            <a:endParaRPr lang="en-US" sz="36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Kursorni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ta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belgidan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keyinga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o‘tkazadi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E)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klavishlar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birgalikda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ishlatiladi</a:t>
            </a:r>
            <a:endParaRPr lang="en-US" sz="36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8644" name="Стрелка вправо 7"/>
          <p:cNvSpPr/>
          <p:nvPr/>
        </p:nvSpPr>
        <p:spPr>
          <a:xfrm rot="12428859">
            <a:off x="878867" y="2974513"/>
            <a:ext cx="880844" cy="78221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486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486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486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486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486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486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48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42" grpId="0"/>
      <p:bldP spid="104864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5" name="Прямоугольник 1"/>
          <p:cNvSpPr/>
          <p:nvPr/>
        </p:nvSpPr>
        <p:spPr>
          <a:xfrm>
            <a:off x="0" y="0"/>
            <a:ext cx="12192000" cy="103283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uz-Latn-UZ" sz="8800" b="1" dirty="0">
                <a:latin typeface="Arial" pitchFamily="34" charset="0"/>
                <a:cs typeface="Arial" pitchFamily="34" charset="0"/>
              </a:rPr>
              <a:t>MUSTAHKAMLASH</a:t>
            </a:r>
            <a:endParaRPr lang="ru-RU" sz="8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48646" name="Прямоугольник 2"/>
          <p:cNvSpPr/>
          <p:nvPr/>
        </p:nvSpPr>
        <p:spPr>
          <a:xfrm>
            <a:off x="946639" y="3433135"/>
            <a:ext cx="74148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048647" name="Прямоугольник 4"/>
          <p:cNvSpPr/>
          <p:nvPr/>
        </p:nvSpPr>
        <p:spPr>
          <a:xfrm>
            <a:off x="268446" y="1245197"/>
            <a:ext cx="89908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97165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285" y="1032835"/>
            <a:ext cx="10837429" cy="48226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48648" name="Стрелка вправо 10"/>
          <p:cNvSpPr/>
          <p:nvPr/>
        </p:nvSpPr>
        <p:spPr>
          <a:xfrm rot="12428859">
            <a:off x="7471959" y="2844269"/>
            <a:ext cx="880844" cy="78221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8649" name="Стрелка вправо 11"/>
          <p:cNvSpPr/>
          <p:nvPr/>
        </p:nvSpPr>
        <p:spPr>
          <a:xfrm rot="12428859">
            <a:off x="7374468" y="2376274"/>
            <a:ext cx="880844" cy="78221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8650" name="Стрелка вправо 12"/>
          <p:cNvSpPr/>
          <p:nvPr/>
        </p:nvSpPr>
        <p:spPr>
          <a:xfrm rot="12428859">
            <a:off x="8149245" y="2925253"/>
            <a:ext cx="880844" cy="78221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8651" name="Стрелка вправо 13"/>
          <p:cNvSpPr/>
          <p:nvPr/>
        </p:nvSpPr>
        <p:spPr>
          <a:xfrm rot="12428859">
            <a:off x="1540717" y="4175781"/>
            <a:ext cx="880844" cy="78221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8652" name="Стрелка вправо 14"/>
          <p:cNvSpPr/>
          <p:nvPr/>
        </p:nvSpPr>
        <p:spPr>
          <a:xfrm rot="12428859">
            <a:off x="9004198" y="4252878"/>
            <a:ext cx="880844" cy="78221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486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486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486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486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486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486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48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0486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0486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10486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10486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8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486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486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486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48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10486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10486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0486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10486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8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48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48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486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48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1048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1048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10486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10486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8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486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486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486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048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0486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0486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0486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0486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8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0486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0486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0486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048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46" grpId="0"/>
      <p:bldP spid="1048648" grpId="0" animBg="1"/>
      <p:bldP spid="1048648" grpId="1" animBg="1"/>
      <p:bldP spid="1048649" grpId="0" animBg="1"/>
      <p:bldP spid="1048649" grpId="1" animBg="1"/>
      <p:bldP spid="1048650" grpId="0" animBg="1"/>
      <p:bldP spid="1048650" grpId="1" animBg="1"/>
      <p:bldP spid="1048651" grpId="0" animBg="1"/>
      <p:bldP spid="1048652" grpId="0" animBg="1"/>
      <p:bldP spid="1048652" grpId="1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525</Words>
  <Application>Microsoft Office PowerPoint</Application>
  <PresentationFormat>Широкоэкранный</PresentationFormat>
  <Paragraphs>89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</cp:lastModifiedBy>
  <cp:revision>1</cp:revision>
  <dcterms:created xsi:type="dcterms:W3CDTF">2020-04-06T00:42:52Z</dcterms:created>
  <dcterms:modified xsi:type="dcterms:W3CDTF">2021-03-30T12:17:15Z</dcterms:modified>
</cp:coreProperties>
</file>