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28" r:id="rId2"/>
    <p:sldId id="325" r:id="rId3"/>
    <p:sldId id="326" r:id="rId4"/>
    <p:sldId id="306" r:id="rId5"/>
    <p:sldId id="319" r:id="rId6"/>
    <p:sldId id="320" r:id="rId7"/>
    <p:sldId id="321" r:id="rId8"/>
    <p:sldId id="312" r:id="rId9"/>
    <p:sldId id="322" r:id="rId10"/>
    <p:sldId id="323" r:id="rId11"/>
    <p:sldId id="327" r:id="rId12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24" autoAdjust="0"/>
  </p:normalViewPr>
  <p:slideViewPr>
    <p:cSldViewPr>
      <p:cViewPr varScale="1">
        <p:scale>
          <a:sx n="65" d="100"/>
          <a:sy n="65" d="100"/>
        </p:scale>
        <p:origin x="1038" y="72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1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744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58B28-2DC9-4C52-8EA2-9A6FD32FB69C}" type="datetime1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911B4-986E-40FB-ADED-C46367873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3.wmf"/><Relationship Id="rId11" Type="http://schemas.openxmlformats.org/officeDocument/2006/relationships/image" Target="../media/image8.gif"/><Relationship Id="rId5" Type="http://schemas.openxmlformats.org/officeDocument/2006/relationships/image" Target="../media/image2.wmf"/><Relationship Id="rId10" Type="http://schemas.openxmlformats.org/officeDocument/2006/relationships/image" Target="../media/image7.wmf"/><Relationship Id="rId4" Type="http://schemas.openxmlformats.org/officeDocument/2006/relationships/image" Target="../media/image1.wmf"/><Relationship Id="rId9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1.wmf"/><Relationship Id="rId11" Type="http://schemas.openxmlformats.org/officeDocument/2006/relationships/image" Target="../media/image16.gi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03" y="1"/>
            <a:ext cx="12788910" cy="2050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8" y="270313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200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504258" y="2554077"/>
            <a:ext cx="10876197" cy="3542922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2017" algn="ctr">
              <a:lnSpc>
                <a:spcPts val="6681"/>
              </a:lnSpc>
              <a:spcBef>
                <a:spcPts val="250"/>
              </a:spcBef>
            </a:pPr>
            <a:r>
              <a:rPr lang="en-US" sz="5172" b="1" dirty="0">
                <a:solidFill>
                  <a:srgbClr val="002060"/>
                </a:solidFill>
                <a:latin typeface="Arial"/>
                <a:cs typeface="Arial"/>
              </a:rPr>
              <a:t>MAVZU: KASRLARNI QO‘SHISH VA  AYIRISHGA DOIR  MASALALAR  YECHISH</a:t>
            </a:r>
          </a:p>
          <a:p>
            <a:pPr marL="42017" algn="ctr">
              <a:spcBef>
                <a:spcPts val="250"/>
              </a:spcBef>
            </a:pPr>
            <a:endParaRPr lang="en-US" sz="5819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81161" y="403046"/>
            <a:ext cx="11070588" cy="884084"/>
            <a:chOff x="439458" y="322808"/>
            <a:chExt cx="4986158" cy="398189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5722" y="343039"/>
              <a:ext cx="849894" cy="377958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en-US" sz="4439" b="1" dirty="0">
                  <a:latin typeface="Arial" panose="020B0604020202020204" pitchFamily="34" charset="0"/>
                  <a:cs typeface="Arial" panose="020B0604020202020204" pitchFamily="34" charset="0"/>
                </a:rPr>
                <a:t>6-sinf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94460" y="2504830"/>
            <a:ext cx="809797" cy="187743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ru-RU" sz="29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836" y="4680572"/>
            <a:ext cx="789421" cy="18774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sz="2900" dirty="0"/>
          </a:p>
          <a:p>
            <a:pPr algn="ctr"/>
            <a:endParaRPr lang="en-US" sz="2900" dirty="0"/>
          </a:p>
          <a:p>
            <a:pPr algn="ctr"/>
            <a:endParaRPr lang="en-US" sz="2900" dirty="0"/>
          </a:p>
          <a:p>
            <a:pPr algn="ctr"/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546539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2083" b="-35"/>
          <a:stretch>
            <a:fillRect/>
          </a:stretch>
        </p:blipFill>
        <p:spPr bwMode="auto">
          <a:xfrm>
            <a:off x="10332579" y="2897119"/>
            <a:ext cx="1929530" cy="135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6801" y="93403"/>
            <a:ext cx="11854050" cy="98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1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819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2852" y="1081238"/>
                <a:ext cx="11054492" cy="3383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600"/>
                  </a:lnSpc>
                </a:pPr>
                <a:r>
                  <a:rPr lang="en-US" sz="5172" dirty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Katerning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daryo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oqimi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bo‘yicha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tezligi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27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km/h,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daryo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oqimining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tezligi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esa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3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4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km/h.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Katernning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turg‘un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suvdagi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oqimga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qarshi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tezligini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4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52" y="1081238"/>
                <a:ext cx="11054492" cy="3383042"/>
              </a:xfrm>
              <a:prstGeom prst="rect">
                <a:avLst/>
              </a:prstGeom>
              <a:blipFill rotWithShape="0">
                <a:blip r:embed="rId3"/>
                <a:stretch>
                  <a:fillRect l="-1986" r="-2868" b="-68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r="6857" b="13580"/>
          <a:stretch>
            <a:fillRect/>
          </a:stretch>
        </p:blipFill>
        <p:spPr bwMode="auto">
          <a:xfrm>
            <a:off x="4237598" y="4251895"/>
            <a:ext cx="4172455" cy="242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углом вверх 7"/>
          <p:cNvSpPr/>
          <p:nvPr/>
        </p:nvSpPr>
        <p:spPr>
          <a:xfrm>
            <a:off x="190289" y="179916"/>
            <a:ext cx="275375" cy="328381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04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20090918141730-studen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1120" y="2101252"/>
            <a:ext cx="2952328" cy="274712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68152" y="360090"/>
            <a:ext cx="12754937" cy="615553"/>
          </a:xfrm>
        </p:spPr>
        <p:txBody>
          <a:bodyPr/>
          <a:lstStyle/>
          <a:p>
            <a:r>
              <a:rPr lang="en-US" sz="4000" b="1" dirty="0"/>
              <a:t>MUSTAQIL  BAJARISH  UCHUN  TOPSHIRIQLAR: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-3820" y="1872258"/>
            <a:ext cx="9836292" cy="301422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401" b="1" dirty="0" err="1">
                <a:solidFill>
                  <a:schemeClr val="tx1"/>
                </a:solidFill>
              </a:rPr>
              <a:t>Darslikdagi</a:t>
            </a:r>
            <a:r>
              <a:rPr lang="en-US" sz="4401" b="1" dirty="0">
                <a:solidFill>
                  <a:schemeClr val="tx1"/>
                </a:solidFill>
              </a:rPr>
              <a:t> 1184-, 1185-, 1186- </a:t>
            </a:r>
            <a:r>
              <a:rPr lang="en-US" sz="4401" b="1" dirty="0" err="1">
                <a:solidFill>
                  <a:schemeClr val="tx1"/>
                </a:solidFill>
              </a:rPr>
              <a:t>masalalarni</a:t>
            </a:r>
            <a:r>
              <a:rPr lang="en-US" sz="4401" b="1" dirty="0">
                <a:solidFill>
                  <a:schemeClr val="tx1"/>
                </a:solidFill>
              </a:rPr>
              <a:t>  </a:t>
            </a:r>
            <a:r>
              <a:rPr lang="en-US" sz="4401" b="1" dirty="0" err="1">
                <a:solidFill>
                  <a:schemeClr val="tx1"/>
                </a:solidFill>
              </a:rPr>
              <a:t>yechish</a:t>
            </a:r>
            <a:r>
              <a:rPr lang="en-US" sz="4401" b="1" dirty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1" b="1" dirty="0">
                <a:solidFill>
                  <a:schemeClr val="tx1"/>
                </a:solidFill>
              </a:rPr>
              <a:t>(228-sahifa).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9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4"/>
          <p:cNvSpPr>
            <a:spLocks noChangeArrowheads="1"/>
          </p:cNvSpPr>
          <p:nvPr/>
        </p:nvSpPr>
        <p:spPr bwMode="auto">
          <a:xfrm>
            <a:off x="858647" y="2599784"/>
            <a:ext cx="2001333" cy="18473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17483" tIns="58742" rIns="117483" bIns="58742" anchor="ctr"/>
          <a:lstStyle/>
          <a:p>
            <a:endParaRPr lang="ru-RU" sz="4202"/>
          </a:p>
        </p:txBody>
      </p:sp>
      <p:sp>
        <p:nvSpPr>
          <p:cNvPr id="1036" name="Rectangle 5"/>
          <p:cNvSpPr>
            <a:spLocks noChangeArrowheads="1"/>
          </p:cNvSpPr>
          <p:nvPr/>
        </p:nvSpPr>
        <p:spPr bwMode="auto">
          <a:xfrm>
            <a:off x="9941620" y="2522809"/>
            <a:ext cx="1770410" cy="18473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17483" tIns="58742" rIns="117483" bIns="58742" anchor="ctr"/>
          <a:lstStyle/>
          <a:p>
            <a:endParaRPr lang="ru-RU" sz="4202"/>
          </a:p>
        </p:txBody>
      </p:sp>
      <p:sp>
        <p:nvSpPr>
          <p:cNvPr id="1037" name="Oval 6"/>
          <p:cNvSpPr>
            <a:spLocks noChangeArrowheads="1"/>
          </p:cNvSpPr>
          <p:nvPr/>
        </p:nvSpPr>
        <p:spPr bwMode="auto">
          <a:xfrm>
            <a:off x="3683876" y="2522809"/>
            <a:ext cx="2255078" cy="207830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17483" tIns="58742" rIns="117483" bIns="58742" anchor="ctr"/>
          <a:lstStyle/>
          <a:p>
            <a:endParaRPr lang="ru-RU" sz="4202"/>
          </a:p>
        </p:txBody>
      </p:sp>
      <p:sp>
        <p:nvSpPr>
          <p:cNvPr id="1038" name="Oval 7"/>
          <p:cNvSpPr>
            <a:spLocks noChangeArrowheads="1"/>
          </p:cNvSpPr>
          <p:nvPr/>
        </p:nvSpPr>
        <p:spPr bwMode="auto">
          <a:xfrm>
            <a:off x="6902598" y="2522809"/>
            <a:ext cx="2115330" cy="200133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17483" tIns="58742" rIns="117483" bIns="58742" anchor="ctr"/>
          <a:lstStyle/>
          <a:p>
            <a:endParaRPr lang="ru-RU" sz="4202"/>
          </a:p>
        </p:txBody>
      </p:sp>
      <p:sp>
        <p:nvSpPr>
          <p:cNvPr id="1039" name="Line 8"/>
          <p:cNvSpPr>
            <a:spLocks noChangeShapeType="1"/>
          </p:cNvSpPr>
          <p:nvPr/>
        </p:nvSpPr>
        <p:spPr bwMode="auto">
          <a:xfrm>
            <a:off x="2925190" y="3523476"/>
            <a:ext cx="70453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17483" tIns="58742" rIns="117483" bIns="58742"/>
          <a:lstStyle/>
          <a:p>
            <a:endParaRPr lang="ru-RU" sz="4202"/>
          </a:p>
        </p:txBody>
      </p:sp>
      <p:sp>
        <p:nvSpPr>
          <p:cNvPr id="1040" name="Line 9"/>
          <p:cNvSpPr>
            <a:spLocks noChangeShapeType="1"/>
          </p:cNvSpPr>
          <p:nvPr/>
        </p:nvSpPr>
        <p:spPr bwMode="auto">
          <a:xfrm>
            <a:off x="6081140" y="3437010"/>
            <a:ext cx="70453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17483" tIns="58742" rIns="117483" bIns="58742"/>
          <a:lstStyle/>
          <a:p>
            <a:endParaRPr lang="ru-RU" sz="4202"/>
          </a:p>
        </p:txBody>
      </p:sp>
      <p:sp>
        <p:nvSpPr>
          <p:cNvPr id="1041" name="Line 10"/>
          <p:cNvSpPr>
            <a:spLocks noChangeShapeType="1"/>
          </p:cNvSpPr>
          <p:nvPr/>
        </p:nvSpPr>
        <p:spPr bwMode="auto">
          <a:xfrm>
            <a:off x="9083138" y="3446501"/>
            <a:ext cx="70453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17483" tIns="58742" rIns="117483" bIns="58742"/>
          <a:lstStyle/>
          <a:p>
            <a:endParaRPr lang="ru-RU" sz="4202"/>
          </a:p>
        </p:txBody>
      </p:sp>
      <p:sp>
        <p:nvSpPr>
          <p:cNvPr id="1042" name="Rectangle 12"/>
          <p:cNvSpPr>
            <a:spLocks noChangeArrowheads="1"/>
          </p:cNvSpPr>
          <p:nvPr/>
        </p:nvSpPr>
        <p:spPr bwMode="auto">
          <a:xfrm>
            <a:off x="151130" y="3437022"/>
            <a:ext cx="237325" cy="76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483" tIns="58742" rIns="117483" bIns="58742" anchor="ctr">
            <a:spAutoFit/>
          </a:bodyPr>
          <a:lstStyle/>
          <a:p>
            <a:endParaRPr lang="ru-RU" sz="4202"/>
          </a:p>
        </p:txBody>
      </p:sp>
      <p:pic>
        <p:nvPicPr>
          <p:cNvPr id="1026" name="Object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7467" y="2522809"/>
            <a:ext cx="923692" cy="1912799"/>
          </a:xfrm>
          <a:prstGeom prst="rect">
            <a:avLst/>
          </a:prstGeom>
          <a:noFill/>
        </p:spPr>
      </p:pic>
      <p:pic>
        <p:nvPicPr>
          <p:cNvPr id="1027" name="Object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5108" y="1291220"/>
            <a:ext cx="1367238" cy="1616461"/>
          </a:xfrm>
          <a:prstGeom prst="rect">
            <a:avLst/>
          </a:prstGeom>
          <a:noFill/>
        </p:spPr>
      </p:pic>
      <p:pic>
        <p:nvPicPr>
          <p:cNvPr id="1028" name="Object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863" y="1214245"/>
            <a:ext cx="1376758" cy="1712190"/>
          </a:xfrm>
          <a:prstGeom prst="rect">
            <a:avLst/>
          </a:prstGeom>
          <a:noFill/>
        </p:spPr>
      </p:pic>
      <p:pic>
        <p:nvPicPr>
          <p:cNvPr id="1029" name="Object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1224" y="1214246"/>
            <a:ext cx="1593422" cy="1525043"/>
          </a:xfrm>
          <a:prstGeom prst="rect">
            <a:avLst/>
          </a:prstGeom>
          <a:noFill/>
        </p:spPr>
      </p:pic>
      <p:pic>
        <p:nvPicPr>
          <p:cNvPr id="66576" name="Object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14595" y="2445835"/>
            <a:ext cx="1325911" cy="2110596"/>
          </a:xfrm>
          <a:prstGeom prst="rect">
            <a:avLst/>
          </a:prstGeom>
          <a:noFill/>
        </p:spPr>
      </p:pic>
      <p:pic>
        <p:nvPicPr>
          <p:cNvPr id="66577" name="Object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4739" y="2522810"/>
            <a:ext cx="1201343" cy="1861975"/>
          </a:xfrm>
          <a:prstGeom prst="rect">
            <a:avLst/>
          </a:prstGeom>
          <a:noFill/>
        </p:spPr>
      </p:pic>
      <p:pic>
        <p:nvPicPr>
          <p:cNvPr id="66578" name="Object 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440622" y="2445834"/>
            <a:ext cx="963511" cy="1924360"/>
          </a:xfrm>
          <a:prstGeom prst="rect">
            <a:avLst/>
          </a:prstGeom>
          <a:noFill/>
        </p:spPr>
      </p:pic>
      <p:pic>
        <p:nvPicPr>
          <p:cNvPr id="1045" name="Picture 23" descr="090cdb4be6116ff009c7d43004f64423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03242" y="5207533"/>
            <a:ext cx="2895855" cy="201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2321159" y="-236310"/>
            <a:ext cx="9142873" cy="14260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85266">
              <a:defRPr/>
            </a:pPr>
            <a:r>
              <a:rPr lang="en-US" sz="9267" b="1" i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5400" b="1" kern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OG‘ZAKI BAJARAMIZ</a:t>
            </a:r>
            <a:endParaRPr lang="ru-RU" sz="88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Line 9"/>
          <p:cNvSpPr>
            <a:spLocks noChangeShapeType="1"/>
          </p:cNvSpPr>
          <p:nvPr/>
        </p:nvSpPr>
        <p:spPr bwMode="auto">
          <a:xfrm>
            <a:off x="6246851" y="4123302"/>
            <a:ext cx="0" cy="89623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17483" tIns="58742" rIns="117483" bIns="58742"/>
          <a:lstStyle/>
          <a:p>
            <a:endParaRPr lang="ru-RU" sz="4202"/>
          </a:p>
        </p:txBody>
      </p:sp>
      <p:sp>
        <p:nvSpPr>
          <p:cNvPr id="2061" name="Rectangle 4"/>
          <p:cNvSpPr>
            <a:spLocks noChangeArrowheads="1"/>
          </p:cNvSpPr>
          <p:nvPr/>
        </p:nvSpPr>
        <p:spPr bwMode="auto">
          <a:xfrm>
            <a:off x="5169210" y="2506840"/>
            <a:ext cx="2155282" cy="19243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17483" tIns="58742" rIns="117483" bIns="58742" anchor="ctr"/>
          <a:lstStyle/>
          <a:p>
            <a:endParaRPr lang="ru-RU" sz="4202"/>
          </a:p>
        </p:txBody>
      </p:sp>
      <p:sp>
        <p:nvSpPr>
          <p:cNvPr id="2062" name="Oval 6"/>
          <p:cNvSpPr>
            <a:spLocks noChangeArrowheads="1"/>
          </p:cNvSpPr>
          <p:nvPr/>
        </p:nvSpPr>
        <p:spPr bwMode="auto">
          <a:xfrm>
            <a:off x="5092236" y="5046994"/>
            <a:ext cx="2309230" cy="187814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17483" tIns="58742" rIns="117483" bIns="58742" anchor="ctr"/>
          <a:lstStyle/>
          <a:p>
            <a:endParaRPr lang="ru-RU" sz="4202"/>
          </a:p>
        </p:txBody>
      </p:sp>
      <p:sp>
        <p:nvSpPr>
          <p:cNvPr id="2063" name="Oval 7"/>
          <p:cNvSpPr>
            <a:spLocks noChangeArrowheads="1"/>
          </p:cNvSpPr>
          <p:nvPr/>
        </p:nvSpPr>
        <p:spPr bwMode="auto">
          <a:xfrm>
            <a:off x="8273936" y="2583815"/>
            <a:ext cx="2437428" cy="238620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17483" tIns="58742" rIns="117483" bIns="58742" anchor="ctr"/>
          <a:lstStyle/>
          <a:p>
            <a:endParaRPr lang="ru-RU" sz="4202"/>
          </a:p>
        </p:txBody>
      </p:sp>
      <p:sp>
        <p:nvSpPr>
          <p:cNvPr id="2064" name="Line 8"/>
          <p:cNvSpPr>
            <a:spLocks noChangeShapeType="1"/>
          </p:cNvSpPr>
          <p:nvPr/>
        </p:nvSpPr>
        <p:spPr bwMode="auto">
          <a:xfrm flipH="1" flipV="1">
            <a:off x="4168544" y="4022715"/>
            <a:ext cx="100901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17483" tIns="58742" rIns="117483" bIns="58742"/>
          <a:lstStyle/>
          <a:p>
            <a:endParaRPr lang="ru-RU" sz="4202"/>
          </a:p>
        </p:txBody>
      </p:sp>
      <p:sp>
        <p:nvSpPr>
          <p:cNvPr id="2066" name="Line 10"/>
          <p:cNvSpPr>
            <a:spLocks noChangeShapeType="1"/>
          </p:cNvSpPr>
          <p:nvPr/>
        </p:nvSpPr>
        <p:spPr bwMode="auto">
          <a:xfrm>
            <a:off x="7441416" y="3969353"/>
            <a:ext cx="806769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17483" tIns="58742" rIns="117483" bIns="58742"/>
          <a:lstStyle/>
          <a:p>
            <a:endParaRPr lang="ru-RU" sz="4202"/>
          </a:p>
        </p:txBody>
      </p:sp>
      <p:sp>
        <p:nvSpPr>
          <p:cNvPr id="2067" name="Rectangle 11"/>
          <p:cNvSpPr>
            <a:spLocks noChangeArrowheads="1"/>
          </p:cNvSpPr>
          <p:nvPr/>
        </p:nvSpPr>
        <p:spPr bwMode="auto">
          <a:xfrm>
            <a:off x="2266950" y="4186169"/>
            <a:ext cx="237325" cy="76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483" tIns="58742" rIns="117483" bIns="58742" anchor="ctr">
            <a:spAutoFit/>
          </a:bodyPr>
          <a:lstStyle/>
          <a:p>
            <a:endParaRPr lang="ru-RU" sz="4202"/>
          </a:p>
        </p:txBody>
      </p:sp>
      <p:pic>
        <p:nvPicPr>
          <p:cNvPr id="2050" name="Object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5005" y="2352893"/>
            <a:ext cx="912417" cy="2061219"/>
          </a:xfrm>
          <a:prstGeom prst="rect">
            <a:avLst/>
          </a:prstGeom>
          <a:noFill/>
        </p:spPr>
      </p:pic>
      <p:pic>
        <p:nvPicPr>
          <p:cNvPr id="2051" name="Object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0023" y="4046328"/>
            <a:ext cx="1799084" cy="1721879"/>
          </a:xfrm>
          <a:prstGeom prst="rect">
            <a:avLst/>
          </a:prstGeom>
          <a:noFill/>
        </p:spPr>
      </p:pic>
      <p:pic>
        <p:nvPicPr>
          <p:cNvPr id="2052" name="Object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52749" y="1583149"/>
            <a:ext cx="1616461" cy="1603755"/>
          </a:xfrm>
          <a:prstGeom prst="rect">
            <a:avLst/>
          </a:prstGeom>
          <a:noFill/>
        </p:spPr>
      </p:pic>
      <p:pic>
        <p:nvPicPr>
          <p:cNvPr id="68626" name="Object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08031" y="5123969"/>
            <a:ext cx="1220315" cy="1682153"/>
          </a:xfrm>
          <a:prstGeom prst="rect">
            <a:avLst/>
          </a:prstGeom>
          <a:noFill/>
        </p:spPr>
      </p:pic>
      <p:sp>
        <p:nvSpPr>
          <p:cNvPr id="2069" name="Oval 22"/>
          <p:cNvSpPr>
            <a:spLocks noChangeArrowheads="1"/>
          </p:cNvSpPr>
          <p:nvPr/>
        </p:nvSpPr>
        <p:spPr bwMode="auto">
          <a:xfrm>
            <a:off x="1705365" y="2737764"/>
            <a:ext cx="2463179" cy="230923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17483" tIns="58742" rIns="117483" bIns="58742" anchor="ctr"/>
          <a:lstStyle/>
          <a:p>
            <a:endParaRPr lang="ru-RU" sz="4202"/>
          </a:p>
        </p:txBody>
      </p:sp>
      <p:pic>
        <p:nvPicPr>
          <p:cNvPr id="68632" name="Object 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40954" y="2814739"/>
            <a:ext cx="1308564" cy="2033215"/>
          </a:xfrm>
          <a:prstGeom prst="rect">
            <a:avLst/>
          </a:prstGeom>
          <a:noFill/>
        </p:spPr>
      </p:pic>
      <p:pic>
        <p:nvPicPr>
          <p:cNvPr id="68633" name="Object 2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21160" y="2968687"/>
            <a:ext cx="1227136" cy="1901950"/>
          </a:xfrm>
          <a:prstGeom prst="rect">
            <a:avLst/>
          </a:prstGeom>
          <a:noFill/>
        </p:spPr>
      </p:pic>
      <p:pic>
        <p:nvPicPr>
          <p:cNvPr id="2057" name="Object 2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47518" y="1583148"/>
            <a:ext cx="1660040" cy="1646991"/>
          </a:xfrm>
          <a:prstGeom prst="rect">
            <a:avLst/>
          </a:prstGeom>
          <a:noFill/>
        </p:spPr>
      </p:pic>
      <p:pic>
        <p:nvPicPr>
          <p:cNvPr id="2070" name="Picture 25" descr="090cc02d904e40a7814a0323266804e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3893" y="1120689"/>
            <a:ext cx="2450247" cy="167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36104" y="-156733"/>
            <a:ext cx="12529392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85266">
              <a:defRPr/>
            </a:pPr>
            <a:r>
              <a:rPr lang="en-US" sz="8800" b="1" i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5400" b="1" kern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OG‘ZAKI BAJARAMIZ</a:t>
            </a:r>
            <a:endParaRPr lang="ru-RU" sz="88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799" y="130370"/>
            <a:ext cx="12558748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172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9" descr="C:\Users\Елена\AppData\Local\Microsoft\Windows\Temporary Internet Files\Content.IE5\8281P4EY\MC90029065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826" y="4755065"/>
            <a:ext cx="2891149" cy="248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63966" y="1075766"/>
            <a:ext cx="7928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Amallarni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bajaring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3056147" y="2055756"/>
            <a:ext cx="4286741" cy="1899148"/>
            <a:chOff x="645" y="1003"/>
            <a:chExt cx="1111" cy="692"/>
          </a:xfrm>
        </p:grpSpPr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1327" y="1003"/>
              <a:ext cx="429" cy="692"/>
              <a:chOff x="1743" y="2384"/>
              <a:chExt cx="478" cy="692"/>
            </a:xfrm>
          </p:grpSpPr>
          <p:sp>
            <p:nvSpPr>
              <p:cNvPr id="19" name="Text Box 21"/>
              <p:cNvSpPr txBox="1">
                <a:spLocks noChangeArrowheads="1"/>
              </p:cNvSpPr>
              <p:nvPr/>
            </p:nvSpPr>
            <p:spPr bwMode="auto">
              <a:xfrm>
                <a:off x="1743" y="2384"/>
                <a:ext cx="47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altLang="ru-RU" sz="5400" b="1" dirty="0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1" name="Text Box 22"/>
              <p:cNvSpPr txBox="1">
                <a:spLocks noChangeArrowheads="1"/>
              </p:cNvSpPr>
              <p:nvPr/>
            </p:nvSpPr>
            <p:spPr bwMode="auto">
              <a:xfrm>
                <a:off x="1766" y="2740"/>
                <a:ext cx="431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5400" b="1" dirty="0">
                    <a:latin typeface="Times New Roman" pitchFamily="18" charset="0"/>
                  </a:rPr>
                  <a:t>6</a:t>
                </a:r>
                <a:endParaRPr lang="ru-RU" altLang="ru-RU" sz="5400" b="1" dirty="0">
                  <a:latin typeface="Times New Roman" pitchFamily="18" charset="0"/>
                </a:endParaRPr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>
                <a:off x="1817" y="2751"/>
                <a:ext cx="328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6600" b="1"/>
              </a:p>
            </p:txBody>
          </p:sp>
        </p:grpSp>
        <p:grpSp>
          <p:nvGrpSpPr>
            <p:cNvPr id="12" name="Group 26"/>
            <p:cNvGrpSpPr>
              <a:grpSpLocks/>
            </p:cNvGrpSpPr>
            <p:nvPr/>
          </p:nvGrpSpPr>
          <p:grpSpPr bwMode="auto">
            <a:xfrm>
              <a:off x="645" y="1003"/>
              <a:ext cx="429" cy="691"/>
              <a:chOff x="386" y="554"/>
              <a:chExt cx="512" cy="691"/>
            </a:xfrm>
          </p:grpSpPr>
          <p:sp>
            <p:nvSpPr>
              <p:cNvPr id="15" name="Text Box 27"/>
              <p:cNvSpPr txBox="1">
                <a:spLocks noChangeArrowheads="1"/>
              </p:cNvSpPr>
              <p:nvPr/>
            </p:nvSpPr>
            <p:spPr bwMode="auto">
              <a:xfrm>
                <a:off x="386" y="554"/>
                <a:ext cx="512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5400" b="1" dirty="0">
                    <a:latin typeface="Times New Roman" pitchFamily="18" charset="0"/>
                  </a:rPr>
                  <a:t>5</a:t>
                </a:r>
                <a:endParaRPr lang="ru-RU" altLang="ru-RU" sz="5400" b="1" dirty="0">
                  <a:latin typeface="Times New Roman" pitchFamily="18" charset="0"/>
                </a:endParaRPr>
              </a:p>
            </p:txBody>
          </p:sp>
          <p:sp>
            <p:nvSpPr>
              <p:cNvPr id="17" name="Text Box 28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5400" b="1" dirty="0">
                    <a:latin typeface="Times New Roman" pitchFamily="18" charset="0"/>
                  </a:rPr>
                  <a:t>12</a:t>
                </a:r>
                <a:endParaRPr lang="ru-RU" altLang="ru-RU" sz="5400" b="1" dirty="0">
                  <a:latin typeface="Times New Roman" pitchFamily="18" charset="0"/>
                </a:endParaRPr>
              </a:p>
            </p:txBody>
          </p:sp>
          <p:sp>
            <p:nvSpPr>
              <p:cNvPr id="18" name="Line 29"/>
              <p:cNvSpPr>
                <a:spLocks noChangeShapeType="1"/>
              </p:cNvSpPr>
              <p:nvPr/>
            </p:nvSpPr>
            <p:spPr bwMode="auto">
              <a:xfrm>
                <a:off x="508" y="92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6600" b="1"/>
              </a:p>
            </p:txBody>
          </p:sp>
        </p:grpSp>
        <p:sp>
          <p:nvSpPr>
            <p:cNvPr id="13" name="Line 32"/>
            <p:cNvSpPr>
              <a:spLocks noChangeShapeType="1"/>
            </p:cNvSpPr>
            <p:nvPr/>
          </p:nvSpPr>
          <p:spPr bwMode="auto">
            <a:xfrm>
              <a:off x="1115" y="1406"/>
              <a:ext cx="1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6600" b="1"/>
            </a:p>
          </p:txBody>
        </p:sp>
        <p:sp>
          <p:nvSpPr>
            <p:cNvPr id="14" name="Line 33"/>
            <p:cNvSpPr>
              <a:spLocks noChangeShapeType="1"/>
            </p:cNvSpPr>
            <p:nvPr/>
          </p:nvSpPr>
          <p:spPr bwMode="auto">
            <a:xfrm rot="5400000">
              <a:off x="1105" y="140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6600" b="1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17915" y="2538279"/>
            <a:ext cx="1077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" pitchFamily="34" charset="0"/>
                <a:cs typeface="Arial" pitchFamily="34" charset="0"/>
              </a:rPr>
              <a:t>1)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101"/>
          <p:cNvGrpSpPr>
            <a:grpSpLocks/>
          </p:cNvGrpSpPr>
          <p:nvPr/>
        </p:nvGrpSpPr>
        <p:grpSpPr bwMode="auto">
          <a:xfrm>
            <a:off x="4672608" y="3902042"/>
            <a:ext cx="4349973" cy="2021044"/>
            <a:chOff x="645" y="1003"/>
            <a:chExt cx="1111" cy="716"/>
          </a:xfrm>
        </p:grpSpPr>
        <p:grpSp>
          <p:nvGrpSpPr>
            <p:cNvPr id="35" name="Group 20"/>
            <p:cNvGrpSpPr>
              <a:grpSpLocks/>
            </p:cNvGrpSpPr>
            <p:nvPr/>
          </p:nvGrpSpPr>
          <p:grpSpPr bwMode="auto">
            <a:xfrm>
              <a:off x="1327" y="1003"/>
              <a:ext cx="429" cy="716"/>
              <a:chOff x="1743" y="2384"/>
              <a:chExt cx="478" cy="716"/>
            </a:xfrm>
          </p:grpSpPr>
          <p:sp>
            <p:nvSpPr>
              <p:cNvPr id="42" name="Text Box 21"/>
              <p:cNvSpPr txBox="1">
                <a:spLocks noChangeArrowheads="1"/>
              </p:cNvSpPr>
              <p:nvPr/>
            </p:nvSpPr>
            <p:spPr bwMode="auto">
              <a:xfrm>
                <a:off x="1743" y="2384"/>
                <a:ext cx="478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6000" b="1" dirty="0">
                    <a:latin typeface="Times New Roman" pitchFamily="18" charset="0"/>
                  </a:rPr>
                  <a:t>7</a:t>
                </a:r>
                <a:endParaRPr lang="ru-RU" altLang="ru-RU" sz="6000" b="1" dirty="0">
                  <a:latin typeface="Times New Roman" pitchFamily="18" charset="0"/>
                </a:endParaRPr>
              </a:p>
            </p:txBody>
          </p:sp>
          <p:sp>
            <p:nvSpPr>
              <p:cNvPr id="43" name="Text Box 22"/>
              <p:cNvSpPr txBox="1">
                <a:spLocks noChangeArrowheads="1"/>
              </p:cNvSpPr>
              <p:nvPr/>
            </p:nvSpPr>
            <p:spPr bwMode="auto">
              <a:xfrm>
                <a:off x="1766" y="2740"/>
                <a:ext cx="43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6000" b="1" dirty="0">
                    <a:latin typeface="Times New Roman" pitchFamily="18" charset="0"/>
                  </a:rPr>
                  <a:t>18</a:t>
                </a:r>
                <a:endParaRPr lang="ru-RU" altLang="ru-RU" sz="6000" b="1" dirty="0">
                  <a:latin typeface="Times New Roman" pitchFamily="18" charset="0"/>
                </a:endParaRPr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1820" y="2792"/>
                <a:ext cx="328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7200" b="1"/>
              </a:p>
            </p:txBody>
          </p:sp>
        </p:grpSp>
        <p:grpSp>
          <p:nvGrpSpPr>
            <p:cNvPr id="36" name="Group 26"/>
            <p:cNvGrpSpPr>
              <a:grpSpLocks/>
            </p:cNvGrpSpPr>
            <p:nvPr/>
          </p:nvGrpSpPr>
          <p:grpSpPr bwMode="auto">
            <a:xfrm>
              <a:off x="645" y="1003"/>
              <a:ext cx="429" cy="715"/>
              <a:chOff x="386" y="554"/>
              <a:chExt cx="512" cy="715"/>
            </a:xfrm>
          </p:grpSpPr>
          <p:sp>
            <p:nvSpPr>
              <p:cNvPr id="39" name="Text Box 27"/>
              <p:cNvSpPr txBox="1">
                <a:spLocks noChangeArrowheads="1"/>
              </p:cNvSpPr>
              <p:nvPr/>
            </p:nvSpPr>
            <p:spPr bwMode="auto">
              <a:xfrm>
                <a:off x="386" y="554"/>
                <a:ext cx="512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6000" b="1" dirty="0">
                    <a:latin typeface="Times New Roman" pitchFamily="18" charset="0"/>
                  </a:rPr>
                  <a:t>4</a:t>
                </a:r>
                <a:endParaRPr lang="ru-RU" altLang="ru-RU" sz="6000" b="1" dirty="0">
                  <a:latin typeface="Times New Roman" pitchFamily="18" charset="0"/>
                </a:endParaRPr>
              </a:p>
            </p:txBody>
          </p:sp>
          <p:sp>
            <p:nvSpPr>
              <p:cNvPr id="40" name="Text Box 28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6000" b="1" dirty="0">
                    <a:latin typeface="Times New Roman" pitchFamily="18" charset="0"/>
                  </a:rPr>
                  <a:t>9</a:t>
                </a:r>
                <a:endParaRPr lang="ru-RU" altLang="ru-RU" sz="6000" b="1" dirty="0">
                  <a:latin typeface="Times New Roman" pitchFamily="18" charset="0"/>
                </a:endParaRPr>
              </a:p>
            </p:txBody>
          </p:sp>
          <p:sp>
            <p:nvSpPr>
              <p:cNvPr id="41" name="Line 29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7200" b="1"/>
              </a:p>
            </p:txBody>
          </p:sp>
        </p:grp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1115" y="1406"/>
              <a:ext cx="1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200" b="1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19248" y="4545391"/>
            <a:ext cx="1077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" pitchFamily="34" charset="0"/>
                <a:cs typeface="Arial" pitchFamily="34" charset="0"/>
              </a:rPr>
              <a:t>2)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2860360" y="1596832"/>
            <a:ext cx="2660332" cy="1781688"/>
            <a:chOff x="559" y="917"/>
            <a:chExt cx="1197" cy="992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327" y="917"/>
              <a:ext cx="429" cy="992"/>
              <a:chOff x="1743" y="2298"/>
              <a:chExt cx="478" cy="992"/>
            </a:xfrm>
          </p:grpSpPr>
          <p:sp>
            <p:nvSpPr>
              <p:cNvPr id="39998" name="Text Box 21"/>
              <p:cNvSpPr txBox="1">
                <a:spLocks noChangeArrowheads="1"/>
              </p:cNvSpPr>
              <p:nvPr/>
            </p:nvSpPr>
            <p:spPr bwMode="auto">
              <a:xfrm>
                <a:off x="1743" y="2298"/>
                <a:ext cx="478" cy="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altLang="ru-RU" sz="5819" b="1" dirty="0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39999" name="Text Box 22"/>
              <p:cNvSpPr txBox="1">
                <a:spLocks noChangeArrowheads="1"/>
              </p:cNvSpPr>
              <p:nvPr/>
            </p:nvSpPr>
            <p:spPr bwMode="auto">
              <a:xfrm>
                <a:off x="1766" y="2740"/>
                <a:ext cx="431" cy="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5819" b="1" dirty="0">
                    <a:latin typeface="Times New Roman" pitchFamily="18" charset="0"/>
                  </a:rPr>
                  <a:t>6</a:t>
                </a:r>
                <a:endParaRPr lang="ru-RU" altLang="ru-RU" sz="5819" b="1" dirty="0">
                  <a:latin typeface="Times New Roman" pitchFamily="18" charset="0"/>
                </a:endParaRPr>
              </a:p>
            </p:txBody>
          </p:sp>
          <p:sp>
            <p:nvSpPr>
              <p:cNvPr id="40000" name="Line 23"/>
              <p:cNvSpPr>
                <a:spLocks noChangeShapeType="1"/>
              </p:cNvSpPr>
              <p:nvPr/>
            </p:nvSpPr>
            <p:spPr bwMode="auto">
              <a:xfrm>
                <a:off x="1820" y="2792"/>
                <a:ext cx="328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7111"/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559" y="917"/>
              <a:ext cx="620" cy="991"/>
              <a:chOff x="284" y="468"/>
              <a:chExt cx="741" cy="991"/>
            </a:xfrm>
          </p:grpSpPr>
          <p:sp>
            <p:nvSpPr>
              <p:cNvPr id="39995" name="Text Box 27"/>
              <p:cNvSpPr txBox="1">
                <a:spLocks noChangeArrowheads="1"/>
              </p:cNvSpPr>
              <p:nvPr/>
            </p:nvSpPr>
            <p:spPr bwMode="auto">
              <a:xfrm>
                <a:off x="367" y="468"/>
                <a:ext cx="512" cy="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5819" b="1" dirty="0">
                    <a:latin typeface="Times New Roman" pitchFamily="18" charset="0"/>
                  </a:rPr>
                  <a:t>5</a:t>
                </a:r>
                <a:endParaRPr lang="ru-RU" altLang="ru-RU" sz="5819" b="1" dirty="0">
                  <a:latin typeface="Times New Roman" pitchFamily="18" charset="0"/>
                </a:endParaRPr>
              </a:p>
            </p:txBody>
          </p:sp>
          <p:sp>
            <p:nvSpPr>
              <p:cNvPr id="39996" name="Text Box 28"/>
              <p:cNvSpPr txBox="1">
                <a:spLocks noChangeArrowheads="1"/>
              </p:cNvSpPr>
              <p:nvPr/>
            </p:nvSpPr>
            <p:spPr bwMode="auto">
              <a:xfrm>
                <a:off x="284" y="909"/>
                <a:ext cx="741" cy="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5819" b="1" dirty="0">
                    <a:latin typeface="Times New Roman" pitchFamily="18" charset="0"/>
                  </a:rPr>
                  <a:t>12</a:t>
                </a:r>
                <a:endParaRPr lang="ru-RU" altLang="ru-RU" sz="5819" b="1" dirty="0">
                  <a:latin typeface="Times New Roman" pitchFamily="18" charset="0"/>
                </a:endParaRPr>
              </a:p>
            </p:txBody>
          </p:sp>
        </p:grpSp>
        <p:sp>
          <p:nvSpPr>
            <p:cNvPr id="39993" name="Line 32"/>
            <p:cNvSpPr>
              <a:spLocks noChangeShapeType="1"/>
            </p:cNvSpPr>
            <p:nvPr/>
          </p:nvSpPr>
          <p:spPr bwMode="auto">
            <a:xfrm>
              <a:off x="1115" y="1406"/>
              <a:ext cx="1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111"/>
            </a:p>
          </p:txBody>
        </p:sp>
        <p:sp>
          <p:nvSpPr>
            <p:cNvPr id="39994" name="Line 33"/>
            <p:cNvSpPr>
              <a:spLocks noChangeShapeType="1"/>
            </p:cNvSpPr>
            <p:nvPr/>
          </p:nvSpPr>
          <p:spPr bwMode="auto">
            <a:xfrm rot="5400000">
              <a:off x="1105" y="140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111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502910" y="2435589"/>
            <a:ext cx="426720" cy="79027"/>
            <a:chOff x="3035" y="3139"/>
            <a:chExt cx="192" cy="44"/>
          </a:xfrm>
        </p:grpSpPr>
        <p:sp>
          <p:nvSpPr>
            <p:cNvPr id="39989" name="Line 36"/>
            <p:cNvSpPr>
              <a:spLocks noChangeShapeType="1"/>
            </p:cNvSpPr>
            <p:nvPr/>
          </p:nvSpPr>
          <p:spPr bwMode="auto">
            <a:xfrm>
              <a:off x="3035" y="3139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111"/>
            </a:p>
          </p:txBody>
        </p:sp>
        <p:sp>
          <p:nvSpPr>
            <p:cNvPr id="39990" name="Line 37"/>
            <p:cNvSpPr>
              <a:spLocks noChangeShapeType="1"/>
            </p:cNvSpPr>
            <p:nvPr/>
          </p:nvSpPr>
          <p:spPr bwMode="auto">
            <a:xfrm rot="10800000">
              <a:off x="3035" y="318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111"/>
            </a:p>
          </p:txBody>
        </p:sp>
      </p:grp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6064172" y="1597072"/>
            <a:ext cx="644525" cy="101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7483" tIns="58742" rIns="117483" bIns="587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5819" b="1" dirty="0">
                <a:latin typeface="Times New Roman" pitchFamily="18" charset="0"/>
              </a:rPr>
              <a:t>5</a:t>
            </a:r>
            <a:endParaRPr lang="ru-RU" altLang="ru-RU" sz="5819" b="1" dirty="0">
              <a:latin typeface="Times New Roman" pitchFamily="18" charset="0"/>
            </a:endParaRP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6639688" y="2393884"/>
            <a:ext cx="1146650" cy="101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483" tIns="58742" rIns="117483" bIns="587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5819" b="1" dirty="0">
                <a:latin typeface="Times New Roman" pitchFamily="18" charset="0"/>
              </a:rPr>
              <a:t>1</a:t>
            </a:r>
            <a:r>
              <a:rPr lang="en-US" altLang="ru-RU" sz="5819" b="1" dirty="0">
                <a:latin typeface="Times New Roman" pitchFamily="18" charset="0"/>
              </a:rPr>
              <a:t>2</a:t>
            </a:r>
            <a:endParaRPr lang="ru-RU" altLang="ru-RU" sz="5819" b="1" dirty="0">
              <a:latin typeface="Times New Roman" pitchFamily="18" charset="0"/>
            </a:endParaRPr>
          </a:p>
        </p:txBody>
      </p:sp>
      <p:sp>
        <p:nvSpPr>
          <p:cNvPr id="5177" name="Arc 57"/>
          <p:cNvSpPr>
            <a:spLocks/>
          </p:cNvSpPr>
          <p:nvPr/>
        </p:nvSpPr>
        <p:spPr bwMode="auto">
          <a:xfrm flipH="1" flipV="1">
            <a:off x="3395980" y="1674046"/>
            <a:ext cx="541641" cy="23092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377667802 h 21600"/>
              <a:gd name="T4" fmla="*/ 0 w 21600"/>
              <a:gd name="T5" fmla="*/ 37766780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7483" tIns="58742" rIns="117483" bIns="58742" anchor="ctr"/>
          <a:lstStyle/>
          <a:p>
            <a:endParaRPr lang="ru-RU" sz="7111"/>
          </a:p>
        </p:txBody>
      </p:sp>
      <p:sp>
        <p:nvSpPr>
          <p:cNvPr id="5178" name="Text Box 58"/>
          <p:cNvSpPr txBox="1">
            <a:spLocks noChangeArrowheads="1"/>
          </p:cNvSpPr>
          <p:nvPr/>
        </p:nvSpPr>
        <p:spPr bwMode="auto">
          <a:xfrm>
            <a:off x="3552749" y="1212201"/>
            <a:ext cx="533400" cy="78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7483" tIns="58742" rIns="117483" bIns="58742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sz="4310" b="1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ru-RU" altLang="ru-RU" sz="431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80" name="Arc 60"/>
          <p:cNvSpPr>
            <a:spLocks/>
          </p:cNvSpPr>
          <p:nvPr/>
        </p:nvSpPr>
        <p:spPr bwMode="auto">
          <a:xfrm flipH="1" flipV="1">
            <a:off x="4996181" y="1732548"/>
            <a:ext cx="480928" cy="172421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377667802 h 21600"/>
              <a:gd name="T4" fmla="*/ 0 w 21600"/>
              <a:gd name="T5" fmla="*/ 37766780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7483" tIns="58742" rIns="117483" bIns="58742" anchor="ctr"/>
          <a:lstStyle/>
          <a:p>
            <a:endParaRPr lang="ru-RU" sz="7111"/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5102861" y="1289175"/>
            <a:ext cx="533400" cy="71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7483" tIns="58742" rIns="117483" bIns="58742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sz="3879" b="1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ru-RU" altLang="ru-RU" sz="3879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6862646" y="1597072"/>
            <a:ext cx="533400" cy="101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7483" tIns="58742" rIns="117483" bIns="58742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5819" b="1" dirty="0">
                <a:latin typeface="Times New Roman" pitchFamily="18" charset="0"/>
              </a:rPr>
              <a:t>+</a:t>
            </a:r>
            <a:endParaRPr lang="ru-RU" altLang="ru-RU" sz="5819" b="1" dirty="0">
              <a:latin typeface="Times New Roman" pitchFamily="18" charset="0"/>
            </a:endParaRPr>
          </a:p>
        </p:txBody>
      </p:sp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7526685" y="1583709"/>
            <a:ext cx="644525" cy="101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7483" tIns="58742" rIns="117483" bIns="587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5819" b="1" dirty="0">
                <a:latin typeface="Times New Roman" pitchFamily="18" charset="0"/>
              </a:rPr>
              <a:t>2</a:t>
            </a:r>
            <a:endParaRPr lang="ru-RU" altLang="ru-RU" sz="5819" b="1" dirty="0">
              <a:latin typeface="Times New Roman" pitchFamily="18" charset="0"/>
            </a:endParaRPr>
          </a:p>
        </p:txBody>
      </p: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8649893" y="1597073"/>
            <a:ext cx="1214753" cy="1788873"/>
            <a:chOff x="1766" y="2294"/>
            <a:chExt cx="609" cy="996"/>
          </a:xfrm>
        </p:grpSpPr>
        <p:sp>
          <p:nvSpPr>
            <p:cNvPr id="39986" name="Text Box 65"/>
            <p:cNvSpPr txBox="1">
              <a:spLocks noChangeArrowheads="1"/>
            </p:cNvSpPr>
            <p:nvPr/>
          </p:nvSpPr>
          <p:spPr bwMode="auto">
            <a:xfrm>
              <a:off x="1782" y="2294"/>
              <a:ext cx="478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5819" b="1" dirty="0">
                  <a:latin typeface="Times New Roman" pitchFamily="18" charset="0"/>
                </a:rPr>
                <a:t>7</a:t>
              </a:r>
              <a:endParaRPr lang="ru-RU" altLang="ru-RU" sz="5819" b="1" dirty="0">
                <a:latin typeface="Times New Roman" pitchFamily="18" charset="0"/>
              </a:endParaRPr>
            </a:p>
          </p:txBody>
        </p:sp>
        <p:sp>
          <p:nvSpPr>
            <p:cNvPr id="39987" name="Text Box 66"/>
            <p:cNvSpPr txBox="1">
              <a:spLocks noChangeArrowheads="1"/>
            </p:cNvSpPr>
            <p:nvPr/>
          </p:nvSpPr>
          <p:spPr bwMode="auto">
            <a:xfrm>
              <a:off x="1766" y="2740"/>
              <a:ext cx="609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5819" b="1" dirty="0">
                  <a:latin typeface="Times New Roman" pitchFamily="18" charset="0"/>
                </a:rPr>
                <a:t>12</a:t>
              </a:r>
              <a:endParaRPr lang="ru-RU" altLang="ru-RU" sz="5819" b="1" dirty="0">
                <a:latin typeface="Times New Roman" pitchFamily="18" charset="0"/>
              </a:endParaRPr>
            </a:p>
          </p:txBody>
        </p:sp>
        <p:sp>
          <p:nvSpPr>
            <p:cNvPr id="39988" name="Line 67"/>
            <p:cNvSpPr>
              <a:spLocks noChangeShapeType="1"/>
            </p:cNvSpPr>
            <p:nvPr/>
          </p:nvSpPr>
          <p:spPr bwMode="auto">
            <a:xfrm>
              <a:off x="1893" y="2792"/>
              <a:ext cx="328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111"/>
            </a:p>
          </p:txBody>
        </p: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8283311" y="2442773"/>
            <a:ext cx="426720" cy="79027"/>
            <a:chOff x="3035" y="3139"/>
            <a:chExt cx="192" cy="44"/>
          </a:xfrm>
        </p:grpSpPr>
        <p:sp>
          <p:nvSpPr>
            <p:cNvPr id="39984" name="Line 69"/>
            <p:cNvSpPr>
              <a:spLocks noChangeShapeType="1"/>
            </p:cNvSpPr>
            <p:nvPr/>
          </p:nvSpPr>
          <p:spPr bwMode="auto">
            <a:xfrm>
              <a:off x="3035" y="3139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111"/>
            </a:p>
          </p:txBody>
        </p:sp>
        <p:sp>
          <p:nvSpPr>
            <p:cNvPr id="39985" name="Line 70"/>
            <p:cNvSpPr>
              <a:spLocks noChangeShapeType="1"/>
            </p:cNvSpPr>
            <p:nvPr/>
          </p:nvSpPr>
          <p:spPr bwMode="auto">
            <a:xfrm rot="10800000">
              <a:off x="3035" y="318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111"/>
            </a:p>
          </p:txBody>
        </p:sp>
      </p:grpSp>
      <p:grpSp>
        <p:nvGrpSpPr>
          <p:cNvPr id="8" name="Group 103"/>
          <p:cNvGrpSpPr>
            <a:grpSpLocks/>
          </p:cNvGrpSpPr>
          <p:nvPr/>
        </p:nvGrpSpPr>
        <p:grpSpPr bwMode="auto">
          <a:xfrm>
            <a:off x="2321160" y="3905840"/>
            <a:ext cx="3388845" cy="1763726"/>
            <a:chOff x="645" y="927"/>
            <a:chExt cx="1111" cy="982"/>
          </a:xfrm>
        </p:grpSpPr>
        <p:grpSp>
          <p:nvGrpSpPr>
            <p:cNvPr id="9" name="Group 104"/>
            <p:cNvGrpSpPr>
              <a:grpSpLocks/>
            </p:cNvGrpSpPr>
            <p:nvPr/>
          </p:nvGrpSpPr>
          <p:grpSpPr bwMode="auto">
            <a:xfrm>
              <a:off x="1327" y="930"/>
              <a:ext cx="429" cy="979"/>
              <a:chOff x="1743" y="2311"/>
              <a:chExt cx="478" cy="979"/>
            </a:xfrm>
          </p:grpSpPr>
          <p:sp>
            <p:nvSpPr>
              <p:cNvPr id="39981" name="Text Box 105"/>
              <p:cNvSpPr txBox="1">
                <a:spLocks noChangeArrowheads="1"/>
              </p:cNvSpPr>
              <p:nvPr/>
            </p:nvSpPr>
            <p:spPr bwMode="auto">
              <a:xfrm>
                <a:off x="1743" y="2311"/>
                <a:ext cx="478" cy="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5819" b="1" dirty="0">
                    <a:latin typeface="Times New Roman" pitchFamily="18" charset="0"/>
                  </a:rPr>
                  <a:t>7</a:t>
                </a:r>
                <a:endParaRPr lang="ru-RU" altLang="ru-RU" sz="5819" b="1" dirty="0">
                  <a:latin typeface="Times New Roman" pitchFamily="18" charset="0"/>
                </a:endParaRPr>
              </a:p>
            </p:txBody>
          </p:sp>
          <p:sp>
            <p:nvSpPr>
              <p:cNvPr id="39982" name="Text Box 106"/>
              <p:cNvSpPr txBox="1">
                <a:spLocks noChangeArrowheads="1"/>
              </p:cNvSpPr>
              <p:nvPr/>
            </p:nvSpPr>
            <p:spPr bwMode="auto">
              <a:xfrm>
                <a:off x="1766" y="2740"/>
                <a:ext cx="431" cy="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5819" b="1" dirty="0">
                    <a:latin typeface="Times New Roman" pitchFamily="18" charset="0"/>
                  </a:rPr>
                  <a:t>18</a:t>
                </a:r>
                <a:endParaRPr lang="ru-RU" altLang="ru-RU" sz="5819" b="1" dirty="0">
                  <a:latin typeface="Times New Roman" pitchFamily="18" charset="0"/>
                </a:endParaRPr>
              </a:p>
            </p:txBody>
          </p:sp>
          <p:sp>
            <p:nvSpPr>
              <p:cNvPr id="39983" name="Line 107"/>
              <p:cNvSpPr>
                <a:spLocks noChangeShapeType="1"/>
              </p:cNvSpPr>
              <p:nvPr/>
            </p:nvSpPr>
            <p:spPr bwMode="auto">
              <a:xfrm>
                <a:off x="1820" y="2792"/>
                <a:ext cx="328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7111"/>
              </a:p>
            </p:txBody>
          </p:sp>
        </p:grpSp>
        <p:grpSp>
          <p:nvGrpSpPr>
            <p:cNvPr id="10" name="Group 108"/>
            <p:cNvGrpSpPr>
              <a:grpSpLocks/>
            </p:cNvGrpSpPr>
            <p:nvPr/>
          </p:nvGrpSpPr>
          <p:grpSpPr bwMode="auto">
            <a:xfrm>
              <a:off x="645" y="927"/>
              <a:ext cx="429" cy="981"/>
              <a:chOff x="386" y="478"/>
              <a:chExt cx="512" cy="981"/>
            </a:xfrm>
          </p:grpSpPr>
          <p:sp>
            <p:nvSpPr>
              <p:cNvPr id="39978" name="Text Box 109"/>
              <p:cNvSpPr txBox="1">
                <a:spLocks noChangeArrowheads="1"/>
              </p:cNvSpPr>
              <p:nvPr/>
            </p:nvSpPr>
            <p:spPr bwMode="auto">
              <a:xfrm>
                <a:off x="386" y="478"/>
                <a:ext cx="512" cy="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5819" b="1" dirty="0">
                    <a:latin typeface="Times New Roman" pitchFamily="18" charset="0"/>
                  </a:rPr>
                  <a:t>4</a:t>
                </a:r>
                <a:endParaRPr lang="ru-RU" altLang="ru-RU" sz="5819" b="1" dirty="0">
                  <a:latin typeface="Times New Roman" pitchFamily="18" charset="0"/>
                </a:endParaRPr>
              </a:p>
            </p:txBody>
          </p:sp>
          <p:sp>
            <p:nvSpPr>
              <p:cNvPr id="39979" name="Text Box 110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5819" b="1" dirty="0">
                    <a:latin typeface="Times New Roman" pitchFamily="18" charset="0"/>
                  </a:rPr>
                  <a:t>9</a:t>
                </a:r>
                <a:endParaRPr lang="ru-RU" altLang="ru-RU" sz="5819" b="1" dirty="0">
                  <a:latin typeface="Times New Roman" pitchFamily="18" charset="0"/>
                </a:endParaRPr>
              </a:p>
            </p:txBody>
          </p:sp>
          <p:sp>
            <p:nvSpPr>
              <p:cNvPr id="39980" name="Line 111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7111"/>
              </a:p>
            </p:txBody>
          </p:sp>
        </p:grpSp>
        <p:sp>
          <p:nvSpPr>
            <p:cNvPr id="39976" name="Line 112"/>
            <p:cNvSpPr>
              <a:spLocks noChangeShapeType="1"/>
            </p:cNvSpPr>
            <p:nvPr/>
          </p:nvSpPr>
          <p:spPr bwMode="auto">
            <a:xfrm>
              <a:off x="1115" y="1406"/>
              <a:ext cx="1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111"/>
            </a:p>
          </p:txBody>
        </p: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5730201" y="4676046"/>
            <a:ext cx="516650" cy="180334"/>
            <a:chOff x="3035" y="3139"/>
            <a:chExt cx="192" cy="44"/>
          </a:xfrm>
        </p:grpSpPr>
        <p:sp>
          <p:nvSpPr>
            <p:cNvPr id="39972" name="Line 115"/>
            <p:cNvSpPr>
              <a:spLocks noChangeShapeType="1"/>
            </p:cNvSpPr>
            <p:nvPr/>
          </p:nvSpPr>
          <p:spPr bwMode="auto">
            <a:xfrm>
              <a:off x="3035" y="3139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111"/>
            </a:p>
          </p:txBody>
        </p:sp>
        <p:sp>
          <p:nvSpPr>
            <p:cNvPr id="39973" name="Line 116"/>
            <p:cNvSpPr>
              <a:spLocks noChangeShapeType="1"/>
            </p:cNvSpPr>
            <p:nvPr/>
          </p:nvSpPr>
          <p:spPr bwMode="auto">
            <a:xfrm rot="10800000">
              <a:off x="3035" y="318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111"/>
            </a:p>
          </p:txBody>
        </p:sp>
      </p:grpSp>
      <p:sp>
        <p:nvSpPr>
          <p:cNvPr id="5237" name="Text Box 117"/>
          <p:cNvSpPr txBox="1">
            <a:spLocks noChangeArrowheads="1"/>
          </p:cNvSpPr>
          <p:nvPr/>
        </p:nvSpPr>
        <p:spPr bwMode="auto">
          <a:xfrm>
            <a:off x="6266587" y="3906302"/>
            <a:ext cx="884577" cy="101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483" tIns="58742" rIns="117483" bIns="587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5819" b="1" dirty="0">
                <a:latin typeface="Times New Roman" pitchFamily="18" charset="0"/>
              </a:rPr>
              <a:t>8</a:t>
            </a:r>
            <a:endParaRPr lang="ru-RU" altLang="ru-RU" sz="5819" b="1" dirty="0">
              <a:latin typeface="Times New Roman" pitchFamily="18" charset="0"/>
            </a:endParaRPr>
          </a:p>
        </p:txBody>
      </p:sp>
      <p:sp>
        <p:nvSpPr>
          <p:cNvPr id="5238" name="Text Box 118"/>
          <p:cNvSpPr txBox="1">
            <a:spLocks noChangeArrowheads="1"/>
          </p:cNvSpPr>
          <p:nvPr/>
        </p:nvSpPr>
        <p:spPr bwMode="auto">
          <a:xfrm>
            <a:off x="6575513" y="4674549"/>
            <a:ext cx="1314666" cy="101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483" tIns="58742" rIns="117483" bIns="587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5819" b="1" dirty="0">
                <a:latin typeface="Times New Roman" pitchFamily="18" charset="0"/>
              </a:rPr>
              <a:t>1</a:t>
            </a:r>
            <a:r>
              <a:rPr lang="en-US" altLang="ru-RU" sz="5819" b="1" dirty="0">
                <a:latin typeface="Times New Roman" pitchFamily="18" charset="0"/>
              </a:rPr>
              <a:t>8</a:t>
            </a:r>
            <a:endParaRPr lang="ru-RU" altLang="ru-RU" sz="5819" b="1" dirty="0">
              <a:latin typeface="Times New Roman" pitchFamily="18" charset="0"/>
            </a:endParaRPr>
          </a:p>
        </p:txBody>
      </p:sp>
      <p:sp>
        <p:nvSpPr>
          <p:cNvPr id="5239" name="Line 119"/>
          <p:cNvSpPr>
            <a:spLocks noChangeShapeType="1"/>
          </p:cNvSpPr>
          <p:nvPr/>
        </p:nvSpPr>
        <p:spPr bwMode="auto">
          <a:xfrm flipV="1">
            <a:off x="6437763" y="4744594"/>
            <a:ext cx="1502524" cy="49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117483" tIns="58742" rIns="117483" bIns="58742"/>
          <a:lstStyle/>
          <a:p>
            <a:endParaRPr lang="ru-RU" sz="6465"/>
          </a:p>
        </p:txBody>
      </p:sp>
      <p:sp>
        <p:nvSpPr>
          <p:cNvPr id="5240" name="Arc 120"/>
          <p:cNvSpPr>
            <a:spLocks/>
          </p:cNvSpPr>
          <p:nvPr/>
        </p:nvSpPr>
        <p:spPr bwMode="auto">
          <a:xfrm flipH="1" flipV="1">
            <a:off x="2859980" y="3983277"/>
            <a:ext cx="461846" cy="153949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377667802 h 21600"/>
              <a:gd name="T4" fmla="*/ 0 w 21600"/>
              <a:gd name="T5" fmla="*/ 37766780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7483" tIns="58742" rIns="117483" bIns="58742" anchor="ctr"/>
          <a:lstStyle/>
          <a:p>
            <a:endParaRPr lang="ru-RU" sz="7111"/>
          </a:p>
        </p:txBody>
      </p:sp>
      <p:sp>
        <p:nvSpPr>
          <p:cNvPr id="5241" name="Text Box 121"/>
          <p:cNvSpPr txBox="1">
            <a:spLocks noChangeArrowheads="1"/>
          </p:cNvSpPr>
          <p:nvPr/>
        </p:nvSpPr>
        <p:spPr bwMode="auto">
          <a:xfrm>
            <a:off x="3090903" y="3444457"/>
            <a:ext cx="732063" cy="78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483" tIns="58742" rIns="117483" bIns="58742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sz="4310" b="1" dirty="0">
                <a:latin typeface="Times New Roman" pitchFamily="18" charset="0"/>
              </a:rPr>
              <a:t>2</a:t>
            </a:r>
            <a:endParaRPr lang="ru-RU" altLang="ru-RU" sz="4310" b="1" dirty="0">
              <a:latin typeface="Times New Roman" pitchFamily="18" charset="0"/>
            </a:endParaRPr>
          </a:p>
        </p:txBody>
      </p:sp>
      <p:sp>
        <p:nvSpPr>
          <p:cNvPr id="5242" name="Arc 122"/>
          <p:cNvSpPr>
            <a:spLocks/>
          </p:cNvSpPr>
          <p:nvPr/>
        </p:nvSpPr>
        <p:spPr bwMode="auto">
          <a:xfrm flipH="1" flipV="1">
            <a:off x="4938286" y="3983277"/>
            <a:ext cx="538822" cy="153949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377667802 h 21600"/>
              <a:gd name="T4" fmla="*/ 0 w 21600"/>
              <a:gd name="T5" fmla="*/ 37766780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7483" tIns="58742" rIns="117483" bIns="58742" anchor="ctr"/>
          <a:lstStyle/>
          <a:p>
            <a:endParaRPr lang="ru-RU" sz="7111"/>
          </a:p>
        </p:txBody>
      </p:sp>
      <p:sp>
        <p:nvSpPr>
          <p:cNvPr id="5243" name="Text Box 123"/>
          <p:cNvSpPr txBox="1">
            <a:spLocks noChangeArrowheads="1"/>
          </p:cNvSpPr>
          <p:nvPr/>
        </p:nvSpPr>
        <p:spPr bwMode="auto">
          <a:xfrm>
            <a:off x="5092237" y="3444457"/>
            <a:ext cx="518618" cy="78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483" tIns="58742" rIns="117483" bIns="58742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sz="4310" b="1" dirty="0">
                <a:latin typeface="Times New Roman" pitchFamily="18" charset="0"/>
              </a:rPr>
              <a:t>1</a:t>
            </a:r>
            <a:endParaRPr lang="ru-RU" altLang="ru-RU" sz="4310" b="1" dirty="0">
              <a:latin typeface="Times New Roman" pitchFamily="18" charset="0"/>
            </a:endParaRPr>
          </a:p>
        </p:txBody>
      </p:sp>
      <p:sp>
        <p:nvSpPr>
          <p:cNvPr id="5244" name="Text Box 124"/>
          <p:cNvSpPr txBox="1">
            <a:spLocks noChangeArrowheads="1"/>
          </p:cNvSpPr>
          <p:nvPr/>
        </p:nvSpPr>
        <p:spPr bwMode="auto">
          <a:xfrm>
            <a:off x="6755536" y="3829328"/>
            <a:ext cx="732063" cy="101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483" tIns="58742" rIns="117483" bIns="58742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5819" b="1" dirty="0">
                <a:latin typeface="Times New Roman" pitchFamily="18" charset="0"/>
              </a:rPr>
              <a:t>-</a:t>
            </a:r>
            <a:endParaRPr lang="ru-RU" altLang="ru-RU" sz="5819" b="1" dirty="0">
              <a:latin typeface="Times New Roman" pitchFamily="18" charset="0"/>
            </a:endParaRPr>
          </a:p>
        </p:txBody>
      </p:sp>
      <p:sp>
        <p:nvSpPr>
          <p:cNvPr id="5245" name="Text Box 125"/>
          <p:cNvSpPr txBox="1">
            <a:spLocks noChangeArrowheads="1"/>
          </p:cNvSpPr>
          <p:nvPr/>
        </p:nvSpPr>
        <p:spPr bwMode="auto">
          <a:xfrm>
            <a:off x="7173366" y="3829328"/>
            <a:ext cx="884577" cy="101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483" tIns="58742" rIns="117483" bIns="587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5819" b="1" dirty="0">
                <a:latin typeface="Times New Roman" pitchFamily="18" charset="0"/>
              </a:rPr>
              <a:t>7</a:t>
            </a:r>
            <a:endParaRPr lang="ru-RU" altLang="ru-RU" sz="5819" b="1" dirty="0">
              <a:latin typeface="Times New Roman" pitchFamily="18" charset="0"/>
            </a:endParaRPr>
          </a:p>
        </p:txBody>
      </p:sp>
      <p:grpSp>
        <p:nvGrpSpPr>
          <p:cNvPr id="12" name="Group 126"/>
          <p:cNvGrpSpPr>
            <a:grpSpLocks/>
          </p:cNvGrpSpPr>
          <p:nvPr/>
        </p:nvGrpSpPr>
        <p:grpSpPr bwMode="auto">
          <a:xfrm>
            <a:off x="8940954" y="3911231"/>
            <a:ext cx="1308564" cy="1765524"/>
            <a:chOff x="1743" y="2307"/>
            <a:chExt cx="478" cy="983"/>
          </a:xfrm>
        </p:grpSpPr>
        <p:sp>
          <p:nvSpPr>
            <p:cNvPr id="39969" name="Text Box 127"/>
            <p:cNvSpPr txBox="1">
              <a:spLocks noChangeArrowheads="1"/>
            </p:cNvSpPr>
            <p:nvPr/>
          </p:nvSpPr>
          <p:spPr bwMode="auto">
            <a:xfrm>
              <a:off x="1743" y="2307"/>
              <a:ext cx="478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5819" b="1" dirty="0">
                  <a:latin typeface="Times New Roman" pitchFamily="18" charset="0"/>
                </a:rPr>
                <a:t>1</a:t>
              </a:r>
              <a:endParaRPr lang="ru-RU" altLang="ru-RU" sz="5819" b="1" dirty="0">
                <a:latin typeface="Times New Roman" pitchFamily="18" charset="0"/>
              </a:endParaRPr>
            </a:p>
          </p:txBody>
        </p:sp>
        <p:sp>
          <p:nvSpPr>
            <p:cNvPr id="39970" name="Text Box 128"/>
            <p:cNvSpPr txBox="1">
              <a:spLocks noChangeArrowheads="1"/>
            </p:cNvSpPr>
            <p:nvPr/>
          </p:nvSpPr>
          <p:spPr bwMode="auto">
            <a:xfrm>
              <a:off x="1766" y="2740"/>
              <a:ext cx="431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5819" b="1" dirty="0">
                  <a:latin typeface="Times New Roman" pitchFamily="18" charset="0"/>
                </a:rPr>
                <a:t>18</a:t>
              </a:r>
              <a:endParaRPr lang="ru-RU" altLang="ru-RU" sz="5819" b="1" dirty="0">
                <a:latin typeface="Times New Roman" pitchFamily="18" charset="0"/>
              </a:endParaRPr>
            </a:p>
          </p:txBody>
        </p:sp>
        <p:sp>
          <p:nvSpPr>
            <p:cNvPr id="39971" name="Line 129"/>
            <p:cNvSpPr>
              <a:spLocks noChangeShapeType="1"/>
            </p:cNvSpPr>
            <p:nvPr/>
          </p:nvSpPr>
          <p:spPr bwMode="auto">
            <a:xfrm>
              <a:off x="1820" y="2792"/>
              <a:ext cx="328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111"/>
            </a:p>
          </p:txBody>
        </p:sp>
      </p:grpSp>
      <p:grpSp>
        <p:nvGrpSpPr>
          <p:cNvPr id="13" name="Group 130"/>
          <p:cNvGrpSpPr>
            <a:grpSpLocks/>
          </p:cNvGrpSpPr>
          <p:nvPr/>
        </p:nvGrpSpPr>
        <p:grpSpPr bwMode="auto">
          <a:xfrm>
            <a:off x="8325159" y="4733819"/>
            <a:ext cx="615795" cy="173150"/>
            <a:chOff x="3035" y="3139"/>
            <a:chExt cx="192" cy="44"/>
          </a:xfrm>
        </p:grpSpPr>
        <p:sp>
          <p:nvSpPr>
            <p:cNvPr id="39967" name="Line 131"/>
            <p:cNvSpPr>
              <a:spLocks noChangeShapeType="1"/>
            </p:cNvSpPr>
            <p:nvPr/>
          </p:nvSpPr>
          <p:spPr bwMode="auto">
            <a:xfrm>
              <a:off x="3035" y="3139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111"/>
            </a:p>
          </p:txBody>
        </p:sp>
        <p:sp>
          <p:nvSpPr>
            <p:cNvPr id="39968" name="Line 132"/>
            <p:cNvSpPr>
              <a:spLocks noChangeShapeType="1"/>
            </p:cNvSpPr>
            <p:nvPr/>
          </p:nvSpPr>
          <p:spPr bwMode="auto">
            <a:xfrm rot="10800000">
              <a:off x="3035" y="318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7111"/>
            </a:p>
          </p:txBody>
        </p:sp>
      </p:grpSp>
      <p:sp>
        <p:nvSpPr>
          <p:cNvPr id="5253" name="Text Box 133"/>
          <p:cNvSpPr txBox="1">
            <a:spLocks noChangeArrowheads="1"/>
          </p:cNvSpPr>
          <p:nvPr/>
        </p:nvSpPr>
        <p:spPr bwMode="auto">
          <a:xfrm>
            <a:off x="473775" y="160709"/>
            <a:ext cx="11546152" cy="101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483" tIns="58742" rIns="117483" bIns="58742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5819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altLang="ru-RU" sz="5819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Line 67"/>
          <p:cNvSpPr>
            <a:spLocks noChangeShapeType="1"/>
          </p:cNvSpPr>
          <p:nvPr/>
        </p:nvSpPr>
        <p:spPr bwMode="auto">
          <a:xfrm>
            <a:off x="3244852" y="2487366"/>
            <a:ext cx="654251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7111"/>
          </a:p>
        </p:txBody>
      </p:sp>
      <p:sp>
        <p:nvSpPr>
          <p:cNvPr id="65" name="TextBox 64"/>
          <p:cNvSpPr txBox="1"/>
          <p:nvPr/>
        </p:nvSpPr>
        <p:spPr>
          <a:xfrm>
            <a:off x="1859313" y="1981944"/>
            <a:ext cx="1077641" cy="98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19" dirty="0">
                <a:latin typeface="Arial" pitchFamily="34" charset="0"/>
                <a:cs typeface="Arial" pitchFamily="34" charset="0"/>
              </a:rPr>
              <a:t>1)</a:t>
            </a:r>
            <a:endParaRPr lang="ru-RU" sz="474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97467" y="4137226"/>
            <a:ext cx="1077641" cy="98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19" dirty="0">
                <a:latin typeface="Arial" pitchFamily="34" charset="0"/>
                <a:cs typeface="Arial" pitchFamily="34" charset="0"/>
              </a:rPr>
              <a:t>2)</a:t>
            </a:r>
            <a:endParaRPr lang="ru-RU" sz="474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rot="16200000" flipH="1">
            <a:off x="7088202" y="1422481"/>
            <a:ext cx="1711" cy="20783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1000"/>
                                        <p:tgtEl>
                                          <p:spTgt spid="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4" grpId="0"/>
      <p:bldP spid="5175" grpId="0"/>
      <p:bldP spid="5177" grpId="0" animBg="1"/>
      <p:bldP spid="5178" grpId="0" autoUpdateAnimBg="0"/>
      <p:bldP spid="5180" grpId="0" animBg="1"/>
      <p:bldP spid="5181" grpId="0" autoUpdateAnimBg="0"/>
      <p:bldP spid="5182" grpId="0"/>
      <p:bldP spid="5183" grpId="0"/>
      <p:bldP spid="5237" grpId="0"/>
      <p:bldP spid="5238" grpId="0"/>
      <p:bldP spid="5239" grpId="0" animBg="1"/>
      <p:bldP spid="5240" grpId="0" animBg="1"/>
      <p:bldP spid="5241" grpId="0" autoUpdateAnimBg="0"/>
      <p:bldP spid="5242" grpId="0" animBg="1"/>
      <p:bldP spid="5243" grpId="0" autoUpdateAnimBg="0"/>
      <p:bldP spid="5244" grpId="0"/>
      <p:bldP spid="5245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" name="Text Box 133"/>
          <p:cNvSpPr txBox="1">
            <a:spLocks noChangeArrowheads="1"/>
          </p:cNvSpPr>
          <p:nvPr/>
        </p:nvSpPr>
        <p:spPr bwMode="auto">
          <a:xfrm>
            <a:off x="136104" y="125400"/>
            <a:ext cx="12529391" cy="101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483" tIns="58742" rIns="117483" bIns="58742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5819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MISOLLAR</a:t>
            </a:r>
            <a:endParaRPr lang="ru-RU" altLang="ru-RU" sz="5819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5" name="Group 103"/>
          <p:cNvGrpSpPr>
            <a:grpSpLocks/>
          </p:cNvGrpSpPr>
          <p:nvPr/>
        </p:nvGrpSpPr>
        <p:grpSpPr bwMode="auto">
          <a:xfrm>
            <a:off x="5169211" y="2468624"/>
            <a:ext cx="2613660" cy="1456600"/>
            <a:chOff x="645" y="1006"/>
            <a:chExt cx="1176" cy="811"/>
          </a:xfrm>
        </p:grpSpPr>
        <p:grpSp>
          <p:nvGrpSpPr>
            <p:cNvPr id="67" name="Group 104"/>
            <p:cNvGrpSpPr>
              <a:grpSpLocks/>
            </p:cNvGrpSpPr>
            <p:nvPr/>
          </p:nvGrpSpPr>
          <p:grpSpPr bwMode="auto">
            <a:xfrm>
              <a:off x="1392" y="1006"/>
              <a:ext cx="429" cy="811"/>
              <a:chOff x="1816" y="2387"/>
              <a:chExt cx="478" cy="811"/>
            </a:xfrm>
          </p:grpSpPr>
          <p:sp>
            <p:nvSpPr>
              <p:cNvPr id="74" name="Text Box 105"/>
              <p:cNvSpPr txBox="1">
                <a:spLocks noChangeArrowheads="1"/>
              </p:cNvSpPr>
              <p:nvPr/>
            </p:nvSpPr>
            <p:spPr bwMode="auto">
              <a:xfrm>
                <a:off x="1816" y="2387"/>
                <a:ext cx="478" cy="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4741" b="1" dirty="0">
                    <a:latin typeface="Times New Roman" pitchFamily="18" charset="0"/>
                  </a:rPr>
                  <a:t>3</a:t>
                </a:r>
                <a:endParaRPr lang="ru-RU" altLang="ru-RU" sz="4741" b="1" dirty="0">
                  <a:latin typeface="Times New Roman" pitchFamily="18" charset="0"/>
                </a:endParaRPr>
              </a:p>
            </p:txBody>
          </p:sp>
          <p:sp>
            <p:nvSpPr>
              <p:cNvPr id="75" name="Text Box 106"/>
              <p:cNvSpPr txBox="1">
                <a:spLocks noChangeArrowheads="1"/>
              </p:cNvSpPr>
              <p:nvPr/>
            </p:nvSpPr>
            <p:spPr bwMode="auto">
              <a:xfrm>
                <a:off x="1826" y="2740"/>
                <a:ext cx="431" cy="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4741" b="1" dirty="0">
                    <a:latin typeface="Times New Roman" pitchFamily="18" charset="0"/>
                  </a:rPr>
                  <a:t>8</a:t>
                </a:r>
                <a:endParaRPr lang="ru-RU" altLang="ru-RU" sz="4741" b="1" dirty="0">
                  <a:latin typeface="Times New Roman" pitchFamily="18" charset="0"/>
                </a:endParaRPr>
              </a:p>
            </p:txBody>
          </p:sp>
          <p:sp>
            <p:nvSpPr>
              <p:cNvPr id="76" name="Line 107"/>
              <p:cNvSpPr>
                <a:spLocks noChangeShapeType="1"/>
              </p:cNvSpPr>
              <p:nvPr/>
            </p:nvSpPr>
            <p:spPr bwMode="auto">
              <a:xfrm>
                <a:off x="1891" y="2780"/>
                <a:ext cx="328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5819" b="1"/>
              </a:p>
            </p:txBody>
          </p:sp>
        </p:grpSp>
        <p:grpSp>
          <p:nvGrpSpPr>
            <p:cNvPr id="70" name="Group 108"/>
            <p:cNvGrpSpPr>
              <a:grpSpLocks/>
            </p:cNvGrpSpPr>
            <p:nvPr/>
          </p:nvGrpSpPr>
          <p:grpSpPr bwMode="auto">
            <a:xfrm>
              <a:off x="645" y="1006"/>
              <a:ext cx="429" cy="810"/>
              <a:chOff x="386" y="557"/>
              <a:chExt cx="512" cy="810"/>
            </a:xfrm>
          </p:grpSpPr>
          <p:sp>
            <p:nvSpPr>
              <p:cNvPr id="71" name="Text Box 109"/>
              <p:cNvSpPr txBox="1">
                <a:spLocks noChangeArrowheads="1"/>
              </p:cNvSpPr>
              <p:nvPr/>
            </p:nvSpPr>
            <p:spPr bwMode="auto">
              <a:xfrm>
                <a:off x="386" y="557"/>
                <a:ext cx="512" cy="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4741" b="1" dirty="0">
                    <a:latin typeface="Times New Roman" pitchFamily="18" charset="0"/>
                  </a:rPr>
                  <a:t>9</a:t>
                </a:r>
                <a:endParaRPr lang="ru-RU" altLang="ru-RU" sz="4741" b="1" dirty="0">
                  <a:latin typeface="Times New Roman" pitchFamily="18" charset="0"/>
                </a:endParaRPr>
              </a:p>
            </p:txBody>
          </p:sp>
          <p:sp>
            <p:nvSpPr>
              <p:cNvPr id="72" name="Text Box 110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4741" b="1" dirty="0">
                    <a:latin typeface="Times New Roman" pitchFamily="18" charset="0"/>
                  </a:rPr>
                  <a:t>14</a:t>
                </a:r>
                <a:endParaRPr lang="ru-RU" altLang="ru-RU" sz="4741" b="1" dirty="0">
                  <a:latin typeface="Times New Roman" pitchFamily="18" charset="0"/>
                </a:endParaRPr>
              </a:p>
            </p:txBody>
          </p:sp>
          <p:sp>
            <p:nvSpPr>
              <p:cNvPr id="73" name="Line 111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5819" b="1"/>
              </a:p>
            </p:txBody>
          </p:sp>
        </p:grpSp>
      </p:grpSp>
      <p:sp>
        <p:nvSpPr>
          <p:cNvPr id="82" name="Text Box 110"/>
          <p:cNvSpPr txBox="1">
            <a:spLocks noChangeArrowheads="1"/>
          </p:cNvSpPr>
          <p:nvPr/>
        </p:nvSpPr>
        <p:spPr bwMode="auto">
          <a:xfrm>
            <a:off x="6323826" y="2777792"/>
            <a:ext cx="858480" cy="82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2</a:t>
            </a:r>
            <a:endParaRPr lang="ru-RU" altLang="ru-RU" sz="4741" b="1" dirty="0">
              <a:latin typeface="Times New Roman" pitchFamily="18" charset="0"/>
            </a:endParaRPr>
          </a:p>
        </p:txBody>
      </p:sp>
      <p:sp>
        <p:nvSpPr>
          <p:cNvPr id="83" name="Text Box 110"/>
          <p:cNvSpPr txBox="1">
            <a:spLocks noChangeArrowheads="1"/>
          </p:cNvSpPr>
          <p:nvPr/>
        </p:nvSpPr>
        <p:spPr bwMode="auto">
          <a:xfrm>
            <a:off x="4707364" y="2794733"/>
            <a:ext cx="858480" cy="82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1</a:t>
            </a:r>
            <a:endParaRPr lang="ru-RU" altLang="ru-RU" sz="4741" b="1" dirty="0">
              <a:latin typeface="Times New Roman" pitchFamily="18" charset="0"/>
            </a:endParaRPr>
          </a:p>
        </p:txBody>
      </p:sp>
      <p:sp>
        <p:nvSpPr>
          <p:cNvPr id="84" name="Text Box 124"/>
          <p:cNvSpPr txBox="1">
            <a:spLocks noChangeArrowheads="1"/>
          </p:cNvSpPr>
          <p:nvPr/>
        </p:nvSpPr>
        <p:spPr bwMode="auto">
          <a:xfrm>
            <a:off x="6092903" y="2776297"/>
            <a:ext cx="533400" cy="84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7483" tIns="58742" rIns="117483" bIns="58742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+</a:t>
            </a:r>
            <a:endParaRPr lang="ru-RU" altLang="ru-RU" sz="4741" b="1" dirty="0">
              <a:latin typeface="Times New Roman" pitchFamily="18" charset="0"/>
            </a:endParaRPr>
          </a:p>
        </p:txBody>
      </p:sp>
      <p:grpSp>
        <p:nvGrpSpPr>
          <p:cNvPr id="85" name="Group 103"/>
          <p:cNvGrpSpPr>
            <a:grpSpLocks/>
          </p:cNvGrpSpPr>
          <p:nvPr/>
        </p:nvGrpSpPr>
        <p:grpSpPr bwMode="auto">
          <a:xfrm>
            <a:off x="5162911" y="4303515"/>
            <a:ext cx="3085274" cy="1521260"/>
            <a:chOff x="555" y="1006"/>
            <a:chExt cx="1201" cy="767"/>
          </a:xfrm>
        </p:grpSpPr>
        <p:grpSp>
          <p:nvGrpSpPr>
            <p:cNvPr id="86" name="Group 104"/>
            <p:cNvGrpSpPr>
              <a:grpSpLocks/>
            </p:cNvGrpSpPr>
            <p:nvPr/>
          </p:nvGrpSpPr>
          <p:grpSpPr bwMode="auto">
            <a:xfrm>
              <a:off x="1327" y="1006"/>
              <a:ext cx="429" cy="767"/>
              <a:chOff x="1743" y="2387"/>
              <a:chExt cx="478" cy="767"/>
            </a:xfrm>
          </p:grpSpPr>
          <p:sp>
            <p:nvSpPr>
              <p:cNvPr id="92" name="Text Box 105"/>
              <p:cNvSpPr txBox="1">
                <a:spLocks noChangeArrowheads="1"/>
              </p:cNvSpPr>
              <p:nvPr/>
            </p:nvSpPr>
            <p:spPr bwMode="auto">
              <a:xfrm>
                <a:off x="1743" y="2387"/>
                <a:ext cx="478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4741" b="1" dirty="0">
                    <a:latin typeface="Times New Roman" pitchFamily="18" charset="0"/>
                  </a:rPr>
                  <a:t>8</a:t>
                </a:r>
                <a:endParaRPr lang="ru-RU" altLang="ru-RU" sz="4741" b="1" dirty="0">
                  <a:latin typeface="Times New Roman" pitchFamily="18" charset="0"/>
                </a:endParaRPr>
              </a:p>
            </p:txBody>
          </p:sp>
          <p:sp>
            <p:nvSpPr>
              <p:cNvPr id="93" name="Text Box 106"/>
              <p:cNvSpPr txBox="1">
                <a:spLocks noChangeArrowheads="1"/>
              </p:cNvSpPr>
              <p:nvPr/>
            </p:nvSpPr>
            <p:spPr bwMode="auto">
              <a:xfrm>
                <a:off x="1766" y="2740"/>
                <a:ext cx="431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altLang="ru-RU" sz="4741" b="1" dirty="0">
                    <a:latin typeface="Times New Roman" pitchFamily="18" charset="0"/>
                  </a:rPr>
                  <a:t>9</a:t>
                </a:r>
              </a:p>
            </p:txBody>
          </p:sp>
          <p:sp>
            <p:nvSpPr>
              <p:cNvPr id="94" name="Line 107"/>
              <p:cNvSpPr>
                <a:spLocks noChangeShapeType="1"/>
              </p:cNvSpPr>
              <p:nvPr/>
            </p:nvSpPr>
            <p:spPr bwMode="auto">
              <a:xfrm>
                <a:off x="1820" y="2792"/>
                <a:ext cx="328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5819"/>
              </a:p>
            </p:txBody>
          </p:sp>
        </p:grpSp>
        <p:grpSp>
          <p:nvGrpSpPr>
            <p:cNvPr id="87" name="Group 108"/>
            <p:cNvGrpSpPr>
              <a:grpSpLocks/>
            </p:cNvGrpSpPr>
            <p:nvPr/>
          </p:nvGrpSpPr>
          <p:grpSpPr bwMode="auto">
            <a:xfrm>
              <a:off x="555" y="1006"/>
              <a:ext cx="430" cy="766"/>
              <a:chOff x="278" y="557"/>
              <a:chExt cx="513" cy="766"/>
            </a:xfrm>
          </p:grpSpPr>
          <p:sp>
            <p:nvSpPr>
              <p:cNvPr id="89" name="Text Box 109"/>
              <p:cNvSpPr txBox="1">
                <a:spLocks noChangeArrowheads="1"/>
              </p:cNvSpPr>
              <p:nvPr/>
            </p:nvSpPr>
            <p:spPr bwMode="auto">
              <a:xfrm>
                <a:off x="278" y="557"/>
                <a:ext cx="513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4741" b="1" dirty="0">
                    <a:latin typeface="Times New Roman" pitchFamily="18" charset="0"/>
                  </a:rPr>
                  <a:t>2</a:t>
                </a:r>
                <a:endParaRPr lang="ru-RU" altLang="ru-RU" sz="4741" b="1" dirty="0">
                  <a:latin typeface="Times New Roman" pitchFamily="18" charset="0"/>
                </a:endParaRPr>
              </a:p>
            </p:txBody>
          </p:sp>
          <p:sp>
            <p:nvSpPr>
              <p:cNvPr id="90" name="Text Box 110"/>
              <p:cNvSpPr txBox="1">
                <a:spLocks noChangeArrowheads="1"/>
              </p:cNvSpPr>
              <p:nvPr/>
            </p:nvSpPr>
            <p:spPr bwMode="auto">
              <a:xfrm>
                <a:off x="314" y="909"/>
                <a:ext cx="461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4741" b="1" dirty="0">
                    <a:latin typeface="Times New Roman" pitchFamily="18" charset="0"/>
                  </a:rPr>
                  <a:t>15</a:t>
                </a:r>
                <a:endParaRPr lang="ru-RU" altLang="ru-RU" sz="4741" b="1" dirty="0">
                  <a:latin typeface="Times New Roman" pitchFamily="18" charset="0"/>
                </a:endParaRPr>
              </a:p>
            </p:txBody>
          </p:sp>
          <p:sp>
            <p:nvSpPr>
              <p:cNvPr id="91" name="Line 111"/>
              <p:cNvSpPr>
                <a:spLocks noChangeShapeType="1"/>
              </p:cNvSpPr>
              <p:nvPr/>
            </p:nvSpPr>
            <p:spPr bwMode="auto">
              <a:xfrm>
                <a:off x="391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5819"/>
              </a:p>
            </p:txBody>
          </p:sp>
        </p:grpSp>
        <p:sp>
          <p:nvSpPr>
            <p:cNvPr id="88" name="Line 112"/>
            <p:cNvSpPr>
              <a:spLocks noChangeShapeType="1"/>
            </p:cNvSpPr>
            <p:nvPr/>
          </p:nvSpPr>
          <p:spPr bwMode="auto">
            <a:xfrm>
              <a:off x="1005" y="1406"/>
              <a:ext cx="1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5819"/>
            </a:p>
          </p:txBody>
        </p:sp>
      </p:grpSp>
      <p:sp>
        <p:nvSpPr>
          <p:cNvPr id="100" name="Text Box 106"/>
          <p:cNvSpPr txBox="1">
            <a:spLocks noChangeArrowheads="1"/>
          </p:cNvSpPr>
          <p:nvPr/>
        </p:nvSpPr>
        <p:spPr bwMode="auto">
          <a:xfrm>
            <a:off x="4778317" y="4705326"/>
            <a:ext cx="859703" cy="82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6</a:t>
            </a:r>
            <a:endParaRPr lang="ru-RU" altLang="ru-RU" sz="4741" b="1" dirty="0">
              <a:latin typeface="Times New Roman" pitchFamily="18" charset="0"/>
            </a:endParaRPr>
          </a:p>
        </p:txBody>
      </p:sp>
      <p:sp>
        <p:nvSpPr>
          <p:cNvPr id="101" name="Text Box 106"/>
          <p:cNvSpPr txBox="1">
            <a:spLocks noChangeArrowheads="1"/>
          </p:cNvSpPr>
          <p:nvPr/>
        </p:nvSpPr>
        <p:spPr bwMode="auto">
          <a:xfrm>
            <a:off x="6625701" y="4705326"/>
            <a:ext cx="859703" cy="82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2</a:t>
            </a:r>
            <a:endParaRPr lang="ru-RU" altLang="ru-RU" sz="4741" b="1" dirty="0">
              <a:latin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091570" y="4702151"/>
            <a:ext cx="692769" cy="73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2" b="1" dirty="0">
                <a:latin typeface="Arial" pitchFamily="34" charset="0"/>
                <a:cs typeface="Arial" pitchFamily="34" charset="0"/>
              </a:rPr>
              <a:t>2)</a:t>
            </a:r>
            <a:endParaRPr lang="ru-RU" sz="4202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091570" y="2854767"/>
            <a:ext cx="692769" cy="73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2" b="1" dirty="0">
                <a:latin typeface="Arial" pitchFamily="34" charset="0"/>
                <a:cs typeface="Arial" pitchFamily="34" charset="0"/>
              </a:rPr>
              <a:t>1)</a:t>
            </a:r>
            <a:endParaRPr lang="ru-RU" sz="4202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013262" y="1291220"/>
            <a:ext cx="7158615" cy="821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4741" b="1" dirty="0" err="1">
                <a:latin typeface="Arial" pitchFamily="34" charset="0"/>
                <a:cs typeface="Arial" pitchFamily="34" charset="0"/>
              </a:rPr>
              <a:t>Amallarni</a:t>
            </a:r>
            <a:r>
              <a:rPr lang="en-US" sz="4741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b="1" dirty="0" err="1">
                <a:latin typeface="Arial" pitchFamily="34" charset="0"/>
                <a:cs typeface="Arial" pitchFamily="34" charset="0"/>
              </a:rPr>
              <a:t>bajaring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Picture 2" descr="C:\Users\Елена\AppData\Local\Microsoft\Windows\Temporary Internet Files\Content.IE5\3MHRWBIU\MC90029068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724" y="2190950"/>
            <a:ext cx="2694102" cy="223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1397190" y="3919430"/>
            <a:ext cx="3085274" cy="1521260"/>
            <a:chOff x="555" y="1006"/>
            <a:chExt cx="1201" cy="767"/>
          </a:xfrm>
        </p:grpSpPr>
        <p:grpSp>
          <p:nvGrpSpPr>
            <p:cNvPr id="3" name="Group 104"/>
            <p:cNvGrpSpPr>
              <a:grpSpLocks/>
            </p:cNvGrpSpPr>
            <p:nvPr/>
          </p:nvGrpSpPr>
          <p:grpSpPr bwMode="auto">
            <a:xfrm>
              <a:off x="1327" y="1006"/>
              <a:ext cx="429" cy="767"/>
              <a:chOff x="1743" y="2387"/>
              <a:chExt cx="478" cy="767"/>
            </a:xfrm>
          </p:grpSpPr>
          <p:sp>
            <p:nvSpPr>
              <p:cNvPr id="39981" name="Text Box 105"/>
              <p:cNvSpPr txBox="1">
                <a:spLocks noChangeArrowheads="1"/>
              </p:cNvSpPr>
              <p:nvPr/>
            </p:nvSpPr>
            <p:spPr bwMode="auto">
              <a:xfrm>
                <a:off x="1743" y="2387"/>
                <a:ext cx="478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4741" b="1" dirty="0">
                    <a:latin typeface="Times New Roman" pitchFamily="18" charset="0"/>
                  </a:rPr>
                  <a:t>8</a:t>
                </a:r>
                <a:endParaRPr lang="ru-RU" altLang="ru-RU" sz="4741" b="1" dirty="0">
                  <a:latin typeface="Times New Roman" pitchFamily="18" charset="0"/>
                </a:endParaRPr>
              </a:p>
            </p:txBody>
          </p:sp>
          <p:sp>
            <p:nvSpPr>
              <p:cNvPr id="39982" name="Text Box 106"/>
              <p:cNvSpPr txBox="1">
                <a:spLocks noChangeArrowheads="1"/>
              </p:cNvSpPr>
              <p:nvPr/>
            </p:nvSpPr>
            <p:spPr bwMode="auto">
              <a:xfrm>
                <a:off x="1766" y="2740"/>
                <a:ext cx="431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altLang="ru-RU" sz="4741" b="1" dirty="0">
                    <a:latin typeface="Times New Roman" pitchFamily="18" charset="0"/>
                  </a:rPr>
                  <a:t>9</a:t>
                </a:r>
              </a:p>
            </p:txBody>
          </p:sp>
          <p:sp>
            <p:nvSpPr>
              <p:cNvPr id="39983" name="Line 107"/>
              <p:cNvSpPr>
                <a:spLocks noChangeShapeType="1"/>
              </p:cNvSpPr>
              <p:nvPr/>
            </p:nvSpPr>
            <p:spPr bwMode="auto">
              <a:xfrm>
                <a:off x="1820" y="2792"/>
                <a:ext cx="328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5819"/>
              </a:p>
            </p:txBody>
          </p:sp>
        </p:grpSp>
        <p:grpSp>
          <p:nvGrpSpPr>
            <p:cNvPr id="4" name="Group 108"/>
            <p:cNvGrpSpPr>
              <a:grpSpLocks/>
            </p:cNvGrpSpPr>
            <p:nvPr/>
          </p:nvGrpSpPr>
          <p:grpSpPr bwMode="auto">
            <a:xfrm>
              <a:off x="555" y="1006"/>
              <a:ext cx="430" cy="766"/>
              <a:chOff x="278" y="557"/>
              <a:chExt cx="513" cy="766"/>
            </a:xfrm>
          </p:grpSpPr>
          <p:sp>
            <p:nvSpPr>
              <p:cNvPr id="39978" name="Text Box 109"/>
              <p:cNvSpPr txBox="1">
                <a:spLocks noChangeArrowheads="1"/>
              </p:cNvSpPr>
              <p:nvPr/>
            </p:nvSpPr>
            <p:spPr bwMode="auto">
              <a:xfrm>
                <a:off x="278" y="557"/>
                <a:ext cx="513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4741" b="1" dirty="0">
                    <a:latin typeface="Times New Roman" pitchFamily="18" charset="0"/>
                  </a:rPr>
                  <a:t>2</a:t>
                </a:r>
                <a:endParaRPr lang="ru-RU" altLang="ru-RU" sz="4741" b="1" dirty="0">
                  <a:latin typeface="Times New Roman" pitchFamily="18" charset="0"/>
                </a:endParaRPr>
              </a:p>
            </p:txBody>
          </p:sp>
          <p:sp>
            <p:nvSpPr>
              <p:cNvPr id="39979" name="Text Box 110"/>
              <p:cNvSpPr txBox="1">
                <a:spLocks noChangeArrowheads="1"/>
              </p:cNvSpPr>
              <p:nvPr/>
            </p:nvSpPr>
            <p:spPr bwMode="auto">
              <a:xfrm>
                <a:off x="314" y="909"/>
                <a:ext cx="461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4741" b="1" dirty="0">
                    <a:latin typeface="Times New Roman" pitchFamily="18" charset="0"/>
                  </a:rPr>
                  <a:t>15</a:t>
                </a:r>
                <a:endParaRPr lang="ru-RU" altLang="ru-RU" sz="4741" b="1" dirty="0">
                  <a:latin typeface="Times New Roman" pitchFamily="18" charset="0"/>
                </a:endParaRPr>
              </a:p>
            </p:txBody>
          </p:sp>
          <p:sp>
            <p:nvSpPr>
              <p:cNvPr id="39980" name="Line 111"/>
              <p:cNvSpPr>
                <a:spLocks noChangeShapeType="1"/>
              </p:cNvSpPr>
              <p:nvPr/>
            </p:nvSpPr>
            <p:spPr bwMode="auto">
              <a:xfrm>
                <a:off x="391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5819"/>
              </a:p>
            </p:txBody>
          </p:sp>
        </p:grpSp>
        <p:sp>
          <p:nvSpPr>
            <p:cNvPr id="39976" name="Line 112"/>
            <p:cNvSpPr>
              <a:spLocks noChangeShapeType="1"/>
            </p:cNvSpPr>
            <p:nvPr/>
          </p:nvSpPr>
          <p:spPr bwMode="auto">
            <a:xfrm>
              <a:off x="1005" y="1406"/>
              <a:ext cx="1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5819"/>
            </a:p>
          </p:txBody>
        </p:sp>
      </p:grpSp>
      <p:grpSp>
        <p:nvGrpSpPr>
          <p:cNvPr id="5" name="Group 114"/>
          <p:cNvGrpSpPr>
            <a:grpSpLocks/>
          </p:cNvGrpSpPr>
          <p:nvPr/>
        </p:nvGrpSpPr>
        <p:grpSpPr bwMode="auto">
          <a:xfrm>
            <a:off x="4498613" y="4687120"/>
            <a:ext cx="426720" cy="79027"/>
            <a:chOff x="3035" y="3139"/>
            <a:chExt cx="192" cy="44"/>
          </a:xfrm>
        </p:grpSpPr>
        <p:sp>
          <p:nvSpPr>
            <p:cNvPr id="39972" name="Line 115"/>
            <p:cNvSpPr>
              <a:spLocks noChangeShapeType="1"/>
            </p:cNvSpPr>
            <p:nvPr/>
          </p:nvSpPr>
          <p:spPr bwMode="auto">
            <a:xfrm>
              <a:off x="3035" y="3139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5819"/>
            </a:p>
          </p:txBody>
        </p:sp>
        <p:sp>
          <p:nvSpPr>
            <p:cNvPr id="39973" name="Line 116"/>
            <p:cNvSpPr>
              <a:spLocks noChangeShapeType="1"/>
            </p:cNvSpPr>
            <p:nvPr/>
          </p:nvSpPr>
          <p:spPr bwMode="auto">
            <a:xfrm rot="10800000">
              <a:off x="3035" y="318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5819"/>
            </a:p>
          </p:txBody>
        </p:sp>
      </p:grpSp>
      <p:sp>
        <p:nvSpPr>
          <p:cNvPr id="5237" name="Text Box 117"/>
          <p:cNvSpPr txBox="1">
            <a:spLocks noChangeArrowheads="1"/>
          </p:cNvSpPr>
          <p:nvPr/>
        </p:nvSpPr>
        <p:spPr bwMode="auto">
          <a:xfrm>
            <a:off x="5371403" y="3984134"/>
            <a:ext cx="644525" cy="84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7483" tIns="58742" rIns="117483" bIns="587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6</a:t>
            </a:r>
            <a:endParaRPr lang="ru-RU" altLang="ru-RU" sz="4741" b="1" dirty="0">
              <a:latin typeface="Times New Roman" pitchFamily="18" charset="0"/>
            </a:endParaRPr>
          </a:p>
        </p:txBody>
      </p:sp>
      <p:sp>
        <p:nvSpPr>
          <p:cNvPr id="5238" name="Text Box 118"/>
          <p:cNvSpPr txBox="1">
            <a:spLocks noChangeArrowheads="1"/>
          </p:cNvSpPr>
          <p:nvPr/>
        </p:nvSpPr>
        <p:spPr bwMode="auto">
          <a:xfrm>
            <a:off x="5750799" y="4610701"/>
            <a:ext cx="957898" cy="84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7483" tIns="58742" rIns="117483" bIns="587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45</a:t>
            </a:r>
            <a:endParaRPr lang="ru-RU" altLang="ru-RU" sz="4741" b="1" dirty="0">
              <a:latin typeface="Times New Roman" pitchFamily="18" charset="0"/>
            </a:endParaRPr>
          </a:p>
        </p:txBody>
      </p:sp>
      <p:sp>
        <p:nvSpPr>
          <p:cNvPr id="5239" name="Line 119"/>
          <p:cNvSpPr>
            <a:spLocks noChangeShapeType="1"/>
          </p:cNvSpPr>
          <p:nvPr/>
        </p:nvSpPr>
        <p:spPr bwMode="auto">
          <a:xfrm flipV="1">
            <a:off x="5508331" y="4758961"/>
            <a:ext cx="1431290" cy="7185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ffectLst/>
        </p:spPr>
        <p:txBody>
          <a:bodyPr lIns="117483" tIns="58742" rIns="117483" bIns="58742"/>
          <a:lstStyle/>
          <a:p>
            <a:endParaRPr lang="ru-RU" sz="5819"/>
          </a:p>
        </p:txBody>
      </p:sp>
      <p:sp>
        <p:nvSpPr>
          <p:cNvPr id="5240" name="Arc 120"/>
          <p:cNvSpPr>
            <a:spLocks/>
          </p:cNvSpPr>
          <p:nvPr/>
        </p:nvSpPr>
        <p:spPr bwMode="auto">
          <a:xfrm flipH="1" flipV="1">
            <a:off x="1936288" y="3996402"/>
            <a:ext cx="538820" cy="16771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377667802 h 21600"/>
              <a:gd name="T4" fmla="*/ 0 w 21600"/>
              <a:gd name="T5" fmla="*/ 37766780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7483" tIns="58742" rIns="117483" bIns="58742" anchor="ctr"/>
          <a:lstStyle/>
          <a:p>
            <a:endParaRPr lang="ru-RU" sz="5819"/>
          </a:p>
        </p:txBody>
      </p:sp>
      <p:sp>
        <p:nvSpPr>
          <p:cNvPr id="5241" name="Text Box 121"/>
          <p:cNvSpPr txBox="1">
            <a:spLocks noChangeArrowheads="1"/>
          </p:cNvSpPr>
          <p:nvPr/>
        </p:nvSpPr>
        <p:spPr bwMode="auto">
          <a:xfrm>
            <a:off x="2090237" y="3471349"/>
            <a:ext cx="533400" cy="78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7483" tIns="58742" rIns="117483" bIns="58742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4310" b="1" dirty="0">
                <a:latin typeface="Times New Roman" pitchFamily="18" charset="0"/>
              </a:rPr>
              <a:t>3</a:t>
            </a:r>
          </a:p>
        </p:txBody>
      </p:sp>
      <p:sp>
        <p:nvSpPr>
          <p:cNvPr id="5242" name="Arc 122"/>
          <p:cNvSpPr>
            <a:spLocks/>
          </p:cNvSpPr>
          <p:nvPr/>
        </p:nvSpPr>
        <p:spPr bwMode="auto">
          <a:xfrm flipH="1" flipV="1">
            <a:off x="3860647" y="3996402"/>
            <a:ext cx="538820" cy="16771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377667802 h 21600"/>
              <a:gd name="T4" fmla="*/ 0 w 21600"/>
              <a:gd name="T5" fmla="*/ 37766780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7483" tIns="58742" rIns="117483" bIns="58742" anchor="ctr"/>
          <a:lstStyle/>
          <a:p>
            <a:endParaRPr lang="ru-RU" sz="5819"/>
          </a:p>
        </p:txBody>
      </p:sp>
      <p:sp>
        <p:nvSpPr>
          <p:cNvPr id="5243" name="Text Box 123"/>
          <p:cNvSpPr txBox="1">
            <a:spLocks noChangeArrowheads="1"/>
          </p:cNvSpPr>
          <p:nvPr/>
        </p:nvSpPr>
        <p:spPr bwMode="auto">
          <a:xfrm>
            <a:off x="4098563" y="3534557"/>
            <a:ext cx="377879" cy="71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483" tIns="58742" rIns="117483" bIns="58742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sz="3879" b="1" dirty="0">
                <a:latin typeface="Times New Roman" pitchFamily="18" charset="0"/>
              </a:rPr>
              <a:t>5</a:t>
            </a:r>
            <a:endParaRPr lang="ru-RU" altLang="ru-RU" sz="3879" b="1" dirty="0">
              <a:latin typeface="Times New Roman" pitchFamily="18" charset="0"/>
            </a:endParaRPr>
          </a:p>
        </p:txBody>
      </p:sp>
      <p:sp>
        <p:nvSpPr>
          <p:cNvPr id="5244" name="Text Box 124"/>
          <p:cNvSpPr txBox="1">
            <a:spLocks noChangeArrowheads="1"/>
          </p:cNvSpPr>
          <p:nvPr/>
        </p:nvSpPr>
        <p:spPr bwMode="auto">
          <a:xfrm>
            <a:off x="5785006" y="3842455"/>
            <a:ext cx="533400" cy="84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7483" tIns="58742" rIns="117483" bIns="58742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-</a:t>
            </a:r>
            <a:endParaRPr lang="ru-RU" altLang="ru-RU" sz="4741" b="1" dirty="0">
              <a:latin typeface="Times New Roman" pitchFamily="18" charset="0"/>
            </a:endParaRPr>
          </a:p>
        </p:txBody>
      </p:sp>
      <p:sp>
        <p:nvSpPr>
          <p:cNvPr id="5245" name="Text Box 125"/>
          <p:cNvSpPr txBox="1">
            <a:spLocks noChangeArrowheads="1"/>
          </p:cNvSpPr>
          <p:nvPr/>
        </p:nvSpPr>
        <p:spPr bwMode="auto">
          <a:xfrm>
            <a:off x="5987198" y="3982637"/>
            <a:ext cx="1106371" cy="84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483" tIns="58742" rIns="117483" bIns="587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40</a:t>
            </a:r>
            <a:endParaRPr lang="ru-RU" altLang="ru-RU" sz="4741" b="1" dirty="0">
              <a:latin typeface="Times New Roman" pitchFamily="18" charset="0"/>
            </a:endParaRPr>
          </a:p>
        </p:txBody>
      </p:sp>
      <p:grpSp>
        <p:nvGrpSpPr>
          <p:cNvPr id="6" name="Group 126"/>
          <p:cNvGrpSpPr>
            <a:grpSpLocks/>
          </p:cNvGrpSpPr>
          <p:nvPr/>
        </p:nvGrpSpPr>
        <p:grpSpPr bwMode="auto">
          <a:xfrm>
            <a:off x="10604629" y="3987945"/>
            <a:ext cx="953453" cy="1463786"/>
            <a:chOff x="1743" y="2383"/>
            <a:chExt cx="478" cy="815"/>
          </a:xfrm>
        </p:grpSpPr>
        <p:sp>
          <p:nvSpPr>
            <p:cNvPr id="39969" name="Text Box 127"/>
            <p:cNvSpPr txBox="1">
              <a:spLocks noChangeArrowheads="1"/>
            </p:cNvSpPr>
            <p:nvPr/>
          </p:nvSpPr>
          <p:spPr bwMode="auto">
            <a:xfrm>
              <a:off x="1743" y="2383"/>
              <a:ext cx="478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4741" b="1" dirty="0">
                  <a:latin typeface="Times New Roman" pitchFamily="18" charset="0"/>
                </a:rPr>
                <a:t>11</a:t>
              </a:r>
              <a:endParaRPr lang="ru-RU" altLang="ru-RU" sz="4741" b="1" dirty="0">
                <a:latin typeface="Times New Roman" pitchFamily="18" charset="0"/>
              </a:endParaRPr>
            </a:p>
          </p:txBody>
        </p:sp>
        <p:sp>
          <p:nvSpPr>
            <p:cNvPr id="39970" name="Text Box 128"/>
            <p:cNvSpPr txBox="1">
              <a:spLocks noChangeArrowheads="1"/>
            </p:cNvSpPr>
            <p:nvPr/>
          </p:nvSpPr>
          <p:spPr bwMode="auto">
            <a:xfrm>
              <a:off x="1766" y="2740"/>
              <a:ext cx="431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4741" b="1" dirty="0">
                  <a:latin typeface="Times New Roman" pitchFamily="18" charset="0"/>
                </a:rPr>
                <a:t>45</a:t>
              </a:r>
              <a:endParaRPr lang="ru-RU" altLang="ru-RU" sz="4741" b="1" dirty="0">
                <a:latin typeface="Times New Roman" pitchFamily="18" charset="0"/>
              </a:endParaRPr>
            </a:p>
          </p:txBody>
        </p:sp>
        <p:sp>
          <p:nvSpPr>
            <p:cNvPr id="39971" name="Line 129"/>
            <p:cNvSpPr>
              <a:spLocks noChangeShapeType="1"/>
            </p:cNvSpPr>
            <p:nvPr/>
          </p:nvSpPr>
          <p:spPr bwMode="auto">
            <a:xfrm>
              <a:off x="1820" y="2792"/>
              <a:ext cx="328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5819"/>
            </a:p>
          </p:txBody>
        </p:sp>
      </p:grpSp>
      <p:grpSp>
        <p:nvGrpSpPr>
          <p:cNvPr id="7" name="Group 130"/>
          <p:cNvGrpSpPr>
            <a:grpSpLocks/>
          </p:cNvGrpSpPr>
          <p:nvPr/>
        </p:nvGrpSpPr>
        <p:grpSpPr bwMode="auto">
          <a:xfrm>
            <a:off x="7051721" y="4687120"/>
            <a:ext cx="426720" cy="79027"/>
            <a:chOff x="3035" y="3139"/>
            <a:chExt cx="192" cy="44"/>
          </a:xfrm>
        </p:grpSpPr>
        <p:sp>
          <p:nvSpPr>
            <p:cNvPr id="39967" name="Line 131"/>
            <p:cNvSpPr>
              <a:spLocks noChangeShapeType="1"/>
            </p:cNvSpPr>
            <p:nvPr/>
          </p:nvSpPr>
          <p:spPr bwMode="auto">
            <a:xfrm>
              <a:off x="3035" y="3139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5819"/>
            </a:p>
          </p:txBody>
        </p:sp>
        <p:sp>
          <p:nvSpPr>
            <p:cNvPr id="39968" name="Line 132"/>
            <p:cNvSpPr>
              <a:spLocks noChangeShapeType="1"/>
            </p:cNvSpPr>
            <p:nvPr/>
          </p:nvSpPr>
          <p:spPr bwMode="auto">
            <a:xfrm rot="10800000">
              <a:off x="3035" y="318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5819"/>
            </a:p>
          </p:txBody>
        </p:sp>
      </p:grpSp>
      <p:sp>
        <p:nvSpPr>
          <p:cNvPr id="5253" name="Text Box 133"/>
          <p:cNvSpPr txBox="1">
            <a:spLocks noChangeArrowheads="1"/>
          </p:cNvSpPr>
          <p:nvPr/>
        </p:nvSpPr>
        <p:spPr bwMode="auto">
          <a:xfrm>
            <a:off x="528306" y="197280"/>
            <a:ext cx="11546152" cy="91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483" tIns="58742" rIns="117483" bIns="58742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5172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altLang="ru-RU" sz="5172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103"/>
          <p:cNvGrpSpPr>
            <a:grpSpLocks/>
          </p:cNvGrpSpPr>
          <p:nvPr/>
        </p:nvGrpSpPr>
        <p:grpSpPr bwMode="auto">
          <a:xfrm>
            <a:off x="2332922" y="1756932"/>
            <a:ext cx="2613660" cy="1456600"/>
            <a:chOff x="645" y="1006"/>
            <a:chExt cx="1176" cy="811"/>
          </a:xfrm>
        </p:grpSpPr>
        <p:grpSp>
          <p:nvGrpSpPr>
            <p:cNvPr id="9" name="Group 104"/>
            <p:cNvGrpSpPr>
              <a:grpSpLocks/>
            </p:cNvGrpSpPr>
            <p:nvPr/>
          </p:nvGrpSpPr>
          <p:grpSpPr bwMode="auto">
            <a:xfrm>
              <a:off x="1392" y="1006"/>
              <a:ext cx="429" cy="811"/>
              <a:chOff x="1816" y="2387"/>
              <a:chExt cx="478" cy="811"/>
            </a:xfrm>
          </p:grpSpPr>
          <p:sp>
            <p:nvSpPr>
              <p:cNvPr id="77" name="Text Box 105"/>
              <p:cNvSpPr txBox="1">
                <a:spLocks noChangeArrowheads="1"/>
              </p:cNvSpPr>
              <p:nvPr/>
            </p:nvSpPr>
            <p:spPr bwMode="auto">
              <a:xfrm>
                <a:off x="1816" y="2387"/>
                <a:ext cx="478" cy="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4741" b="1" dirty="0">
                    <a:latin typeface="Times New Roman" pitchFamily="18" charset="0"/>
                  </a:rPr>
                  <a:t>3</a:t>
                </a:r>
                <a:endParaRPr lang="ru-RU" altLang="ru-RU" sz="4741" b="1" dirty="0">
                  <a:latin typeface="Times New Roman" pitchFamily="18" charset="0"/>
                </a:endParaRPr>
              </a:p>
            </p:txBody>
          </p:sp>
          <p:sp>
            <p:nvSpPr>
              <p:cNvPr id="78" name="Text Box 106"/>
              <p:cNvSpPr txBox="1">
                <a:spLocks noChangeArrowheads="1"/>
              </p:cNvSpPr>
              <p:nvPr/>
            </p:nvSpPr>
            <p:spPr bwMode="auto">
              <a:xfrm>
                <a:off x="1826" y="2740"/>
                <a:ext cx="431" cy="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4741" b="1" dirty="0">
                    <a:latin typeface="Times New Roman" pitchFamily="18" charset="0"/>
                  </a:rPr>
                  <a:t>8</a:t>
                </a:r>
                <a:endParaRPr lang="ru-RU" altLang="ru-RU" sz="4741" b="1" dirty="0">
                  <a:latin typeface="Times New Roman" pitchFamily="18" charset="0"/>
                </a:endParaRPr>
              </a:p>
            </p:txBody>
          </p:sp>
          <p:sp>
            <p:nvSpPr>
              <p:cNvPr id="79" name="Line 107"/>
              <p:cNvSpPr>
                <a:spLocks noChangeShapeType="1"/>
              </p:cNvSpPr>
              <p:nvPr/>
            </p:nvSpPr>
            <p:spPr bwMode="auto">
              <a:xfrm>
                <a:off x="1891" y="2780"/>
                <a:ext cx="328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5819" b="1"/>
              </a:p>
            </p:txBody>
          </p:sp>
        </p:grpSp>
        <p:grpSp>
          <p:nvGrpSpPr>
            <p:cNvPr id="10" name="Group 108"/>
            <p:cNvGrpSpPr>
              <a:grpSpLocks/>
            </p:cNvGrpSpPr>
            <p:nvPr/>
          </p:nvGrpSpPr>
          <p:grpSpPr bwMode="auto">
            <a:xfrm>
              <a:off x="645" y="1006"/>
              <a:ext cx="445" cy="810"/>
              <a:chOff x="386" y="557"/>
              <a:chExt cx="531" cy="810"/>
            </a:xfrm>
          </p:grpSpPr>
          <p:sp>
            <p:nvSpPr>
              <p:cNvPr id="74" name="Text Box 109"/>
              <p:cNvSpPr txBox="1">
                <a:spLocks noChangeArrowheads="1"/>
              </p:cNvSpPr>
              <p:nvPr/>
            </p:nvSpPr>
            <p:spPr bwMode="auto">
              <a:xfrm>
                <a:off x="386" y="557"/>
                <a:ext cx="512" cy="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4741" b="1" dirty="0">
                    <a:latin typeface="Times New Roman" pitchFamily="18" charset="0"/>
                  </a:rPr>
                  <a:t>9</a:t>
                </a:r>
                <a:endParaRPr lang="ru-RU" altLang="ru-RU" sz="4741" b="1" dirty="0">
                  <a:latin typeface="Times New Roman" pitchFamily="18" charset="0"/>
                </a:endParaRPr>
              </a:p>
            </p:txBody>
          </p:sp>
          <p:sp>
            <p:nvSpPr>
              <p:cNvPr id="75" name="Text Box 110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506" cy="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4741" b="1" dirty="0">
                    <a:latin typeface="Times New Roman" pitchFamily="18" charset="0"/>
                  </a:rPr>
                  <a:t>14</a:t>
                </a:r>
                <a:endParaRPr lang="ru-RU" altLang="ru-RU" sz="4741" b="1" dirty="0">
                  <a:latin typeface="Times New Roman" pitchFamily="18" charset="0"/>
                </a:endParaRPr>
              </a:p>
            </p:txBody>
          </p:sp>
          <p:sp>
            <p:nvSpPr>
              <p:cNvPr id="76" name="Line 111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5819" b="1"/>
              </a:p>
            </p:txBody>
          </p:sp>
        </p:grp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4985176" y="2435839"/>
            <a:ext cx="426720" cy="79027"/>
            <a:chOff x="3035" y="3139"/>
            <a:chExt cx="192" cy="44"/>
          </a:xfrm>
        </p:grpSpPr>
        <p:sp>
          <p:nvSpPr>
            <p:cNvPr id="81" name="Line 115"/>
            <p:cNvSpPr>
              <a:spLocks noChangeShapeType="1"/>
            </p:cNvSpPr>
            <p:nvPr/>
          </p:nvSpPr>
          <p:spPr bwMode="auto">
            <a:xfrm>
              <a:off x="3035" y="3139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5819" b="1"/>
            </a:p>
          </p:txBody>
        </p:sp>
        <p:sp>
          <p:nvSpPr>
            <p:cNvPr id="82" name="Line 116"/>
            <p:cNvSpPr>
              <a:spLocks noChangeShapeType="1"/>
            </p:cNvSpPr>
            <p:nvPr/>
          </p:nvSpPr>
          <p:spPr bwMode="auto">
            <a:xfrm rot="10800000">
              <a:off x="3035" y="318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5819" b="1"/>
            </a:p>
          </p:txBody>
        </p:sp>
      </p:grpSp>
      <p:sp>
        <p:nvSpPr>
          <p:cNvPr id="83" name="Text Box 117"/>
          <p:cNvSpPr txBox="1">
            <a:spLocks noChangeArrowheads="1"/>
          </p:cNvSpPr>
          <p:nvPr/>
        </p:nvSpPr>
        <p:spPr bwMode="auto">
          <a:xfrm>
            <a:off x="5677021" y="1757186"/>
            <a:ext cx="1043438" cy="84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483" tIns="58742" rIns="117483" bIns="587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36</a:t>
            </a:r>
            <a:endParaRPr lang="ru-RU" altLang="ru-RU" sz="4741" b="1" dirty="0">
              <a:latin typeface="Times New Roman" pitchFamily="18" charset="0"/>
            </a:endParaRPr>
          </a:p>
        </p:txBody>
      </p:sp>
      <p:sp>
        <p:nvSpPr>
          <p:cNvPr id="84" name="Text Box 118"/>
          <p:cNvSpPr txBox="1">
            <a:spLocks noChangeArrowheads="1"/>
          </p:cNvSpPr>
          <p:nvPr/>
        </p:nvSpPr>
        <p:spPr bwMode="auto">
          <a:xfrm>
            <a:off x="6301382" y="2383754"/>
            <a:ext cx="957898" cy="84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7483" tIns="58742" rIns="117483" bIns="587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56</a:t>
            </a:r>
            <a:endParaRPr lang="ru-RU" altLang="ru-RU" sz="4741" b="1" dirty="0">
              <a:latin typeface="Times New Roman" pitchFamily="18" charset="0"/>
            </a:endParaRPr>
          </a:p>
        </p:txBody>
      </p:sp>
      <p:sp>
        <p:nvSpPr>
          <p:cNvPr id="85" name="Line 119"/>
          <p:cNvSpPr>
            <a:spLocks noChangeShapeType="1"/>
          </p:cNvSpPr>
          <p:nvPr/>
        </p:nvSpPr>
        <p:spPr bwMode="auto">
          <a:xfrm flipV="1">
            <a:off x="5861980" y="2453798"/>
            <a:ext cx="1597001" cy="49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117483" tIns="58742" rIns="117483" bIns="58742"/>
          <a:lstStyle/>
          <a:p>
            <a:endParaRPr lang="ru-RU" sz="5819" b="1"/>
          </a:p>
        </p:txBody>
      </p:sp>
      <p:sp>
        <p:nvSpPr>
          <p:cNvPr id="86" name="Arc 120"/>
          <p:cNvSpPr>
            <a:spLocks/>
          </p:cNvSpPr>
          <p:nvPr/>
        </p:nvSpPr>
        <p:spPr bwMode="auto">
          <a:xfrm flipH="1" flipV="1">
            <a:off x="2717793" y="1834160"/>
            <a:ext cx="450084" cy="17467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377667802 h 21600"/>
              <a:gd name="T4" fmla="*/ 0 w 21600"/>
              <a:gd name="T5" fmla="*/ 37766780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7483" tIns="58742" rIns="117483" bIns="58742" anchor="ctr"/>
          <a:lstStyle/>
          <a:p>
            <a:endParaRPr lang="ru-RU" sz="5819" b="1"/>
          </a:p>
        </p:txBody>
      </p:sp>
      <p:sp>
        <p:nvSpPr>
          <p:cNvPr id="87" name="Text Box 121"/>
          <p:cNvSpPr txBox="1">
            <a:spLocks noChangeArrowheads="1"/>
          </p:cNvSpPr>
          <p:nvPr/>
        </p:nvSpPr>
        <p:spPr bwMode="auto">
          <a:xfrm>
            <a:off x="2783006" y="1316067"/>
            <a:ext cx="533400" cy="78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7483" tIns="58742" rIns="117483" bIns="58742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sz="4310" b="1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ru-RU" altLang="ru-RU" sz="431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" name="Arc 122"/>
          <p:cNvSpPr>
            <a:spLocks/>
          </p:cNvSpPr>
          <p:nvPr/>
        </p:nvSpPr>
        <p:spPr bwMode="auto">
          <a:xfrm flipH="1" flipV="1">
            <a:off x="4334255" y="1777913"/>
            <a:ext cx="527058" cy="17467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377667802 h 21600"/>
              <a:gd name="T4" fmla="*/ 0 w 21600"/>
              <a:gd name="T5" fmla="*/ 37766780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7483" tIns="58742" rIns="117483" bIns="58742" anchor="ctr"/>
          <a:lstStyle/>
          <a:p>
            <a:endParaRPr lang="ru-RU" sz="5819" b="1"/>
          </a:p>
        </p:txBody>
      </p:sp>
      <p:sp>
        <p:nvSpPr>
          <p:cNvPr id="89" name="Text Box 123"/>
          <p:cNvSpPr txBox="1">
            <a:spLocks noChangeArrowheads="1"/>
          </p:cNvSpPr>
          <p:nvPr/>
        </p:nvSpPr>
        <p:spPr bwMode="auto">
          <a:xfrm>
            <a:off x="4399467" y="1370247"/>
            <a:ext cx="377879" cy="71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483" tIns="58742" rIns="117483" bIns="58742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sz="3879" b="1" dirty="0">
                <a:solidFill>
                  <a:srgbClr val="000000"/>
                </a:solidFill>
                <a:latin typeface="Times New Roman" pitchFamily="18" charset="0"/>
              </a:rPr>
              <a:t>7</a:t>
            </a:r>
            <a:endParaRPr lang="ru-RU" altLang="ru-RU" sz="3879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0" name="Text Box 124"/>
          <p:cNvSpPr txBox="1">
            <a:spLocks noChangeArrowheads="1"/>
          </p:cNvSpPr>
          <p:nvPr/>
        </p:nvSpPr>
        <p:spPr bwMode="auto">
          <a:xfrm>
            <a:off x="6417983" y="1755690"/>
            <a:ext cx="533400" cy="84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7483" tIns="58742" rIns="117483" bIns="58742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+</a:t>
            </a:r>
            <a:endParaRPr lang="ru-RU" altLang="ru-RU" sz="4741" b="1" dirty="0">
              <a:latin typeface="Times New Roman" pitchFamily="18" charset="0"/>
            </a:endParaRPr>
          </a:p>
        </p:txBody>
      </p:sp>
      <p:sp>
        <p:nvSpPr>
          <p:cNvPr id="91" name="Text Box 125"/>
          <p:cNvSpPr txBox="1">
            <a:spLocks noChangeArrowheads="1"/>
          </p:cNvSpPr>
          <p:nvPr/>
        </p:nvSpPr>
        <p:spPr bwMode="auto">
          <a:xfrm>
            <a:off x="6720459" y="1692482"/>
            <a:ext cx="1029397" cy="84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483" tIns="58742" rIns="117483" bIns="587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21</a:t>
            </a:r>
            <a:endParaRPr lang="ru-RU" altLang="ru-RU" sz="4741" b="1" dirty="0">
              <a:latin typeface="Times New Roman" pitchFamily="18" charset="0"/>
            </a:endParaRPr>
          </a:p>
        </p:txBody>
      </p:sp>
      <p:grpSp>
        <p:nvGrpSpPr>
          <p:cNvPr id="12" name="Group 126"/>
          <p:cNvGrpSpPr>
            <a:grpSpLocks/>
          </p:cNvGrpSpPr>
          <p:nvPr/>
        </p:nvGrpSpPr>
        <p:grpSpPr bwMode="auto">
          <a:xfrm>
            <a:off x="8461109" y="1756931"/>
            <a:ext cx="953453" cy="1463786"/>
            <a:chOff x="1743" y="2383"/>
            <a:chExt cx="478" cy="815"/>
          </a:xfrm>
        </p:grpSpPr>
        <p:sp>
          <p:nvSpPr>
            <p:cNvPr id="93" name="Text Box 127"/>
            <p:cNvSpPr txBox="1">
              <a:spLocks noChangeArrowheads="1"/>
            </p:cNvSpPr>
            <p:nvPr/>
          </p:nvSpPr>
          <p:spPr bwMode="auto">
            <a:xfrm>
              <a:off x="1743" y="2383"/>
              <a:ext cx="478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4741" b="1" dirty="0">
                  <a:latin typeface="Times New Roman" pitchFamily="18" charset="0"/>
                </a:rPr>
                <a:t>57</a:t>
              </a:r>
              <a:endParaRPr lang="ru-RU" altLang="ru-RU" sz="4741" b="1" dirty="0">
                <a:latin typeface="Times New Roman" pitchFamily="18" charset="0"/>
              </a:endParaRPr>
            </a:p>
          </p:txBody>
        </p:sp>
        <p:sp>
          <p:nvSpPr>
            <p:cNvPr id="94" name="Text Box 128"/>
            <p:cNvSpPr txBox="1">
              <a:spLocks noChangeArrowheads="1"/>
            </p:cNvSpPr>
            <p:nvPr/>
          </p:nvSpPr>
          <p:spPr bwMode="auto">
            <a:xfrm>
              <a:off x="1766" y="2740"/>
              <a:ext cx="431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4741" b="1" dirty="0">
                  <a:latin typeface="Times New Roman" pitchFamily="18" charset="0"/>
                </a:rPr>
                <a:t>56</a:t>
              </a:r>
              <a:endParaRPr lang="ru-RU" altLang="ru-RU" sz="4741" b="1" dirty="0">
                <a:latin typeface="Times New Roman" pitchFamily="18" charset="0"/>
              </a:endParaRPr>
            </a:p>
          </p:txBody>
        </p:sp>
        <p:sp>
          <p:nvSpPr>
            <p:cNvPr id="95" name="Line 129"/>
            <p:cNvSpPr>
              <a:spLocks noChangeShapeType="1"/>
            </p:cNvSpPr>
            <p:nvPr/>
          </p:nvSpPr>
          <p:spPr bwMode="auto">
            <a:xfrm>
              <a:off x="1820" y="2792"/>
              <a:ext cx="328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5819" b="1"/>
            </a:p>
          </p:txBody>
        </p:sp>
      </p:grpSp>
      <p:grpSp>
        <p:nvGrpSpPr>
          <p:cNvPr id="13" name="Group 130"/>
          <p:cNvGrpSpPr>
            <a:grpSpLocks/>
          </p:cNvGrpSpPr>
          <p:nvPr/>
        </p:nvGrpSpPr>
        <p:grpSpPr bwMode="auto">
          <a:xfrm>
            <a:off x="7679278" y="2443024"/>
            <a:ext cx="426720" cy="79027"/>
            <a:chOff x="3035" y="3139"/>
            <a:chExt cx="192" cy="44"/>
          </a:xfrm>
        </p:grpSpPr>
        <p:sp>
          <p:nvSpPr>
            <p:cNvPr id="97" name="Line 131"/>
            <p:cNvSpPr>
              <a:spLocks noChangeShapeType="1"/>
            </p:cNvSpPr>
            <p:nvPr/>
          </p:nvSpPr>
          <p:spPr bwMode="auto">
            <a:xfrm>
              <a:off x="3035" y="3139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5819" b="1"/>
            </a:p>
          </p:txBody>
        </p:sp>
        <p:sp>
          <p:nvSpPr>
            <p:cNvPr id="98" name="Line 132"/>
            <p:cNvSpPr>
              <a:spLocks noChangeShapeType="1"/>
            </p:cNvSpPr>
            <p:nvPr/>
          </p:nvSpPr>
          <p:spPr bwMode="auto">
            <a:xfrm rot="10800000">
              <a:off x="3035" y="318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5819" b="1"/>
            </a:p>
          </p:txBody>
        </p:sp>
      </p:grpSp>
      <p:sp>
        <p:nvSpPr>
          <p:cNvPr id="100" name="Text Box 110"/>
          <p:cNvSpPr txBox="1">
            <a:spLocks noChangeArrowheads="1"/>
          </p:cNvSpPr>
          <p:nvPr/>
        </p:nvSpPr>
        <p:spPr bwMode="auto">
          <a:xfrm>
            <a:off x="3487537" y="2000378"/>
            <a:ext cx="858480" cy="82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2</a:t>
            </a:r>
            <a:endParaRPr lang="ru-RU" altLang="ru-RU" sz="4741" b="1" dirty="0">
              <a:latin typeface="Times New Roman" pitchFamily="18" charset="0"/>
            </a:endParaRPr>
          </a:p>
        </p:txBody>
      </p:sp>
      <p:sp>
        <p:nvSpPr>
          <p:cNvPr id="101" name="Text Box 110"/>
          <p:cNvSpPr txBox="1">
            <a:spLocks noChangeArrowheads="1"/>
          </p:cNvSpPr>
          <p:nvPr/>
        </p:nvSpPr>
        <p:spPr bwMode="auto">
          <a:xfrm>
            <a:off x="1859313" y="2094293"/>
            <a:ext cx="858480" cy="82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1</a:t>
            </a:r>
            <a:endParaRPr lang="ru-RU" altLang="ru-RU" sz="4741" b="1" dirty="0">
              <a:latin typeface="Times New Roman" pitchFamily="18" charset="0"/>
            </a:endParaRPr>
          </a:p>
        </p:txBody>
      </p:sp>
      <p:sp>
        <p:nvSpPr>
          <p:cNvPr id="102" name="Text Box 124"/>
          <p:cNvSpPr txBox="1">
            <a:spLocks noChangeArrowheads="1"/>
          </p:cNvSpPr>
          <p:nvPr/>
        </p:nvSpPr>
        <p:spPr bwMode="auto">
          <a:xfrm>
            <a:off x="3179640" y="2000379"/>
            <a:ext cx="533400" cy="84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7483" tIns="58742" rIns="117483" bIns="58742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+</a:t>
            </a:r>
            <a:endParaRPr lang="ru-RU" altLang="ru-RU" sz="4741" b="1" dirty="0">
              <a:latin typeface="Times New Roman" pitchFamily="18" charset="0"/>
            </a:endParaRPr>
          </a:p>
        </p:txBody>
      </p:sp>
      <p:sp>
        <p:nvSpPr>
          <p:cNvPr id="103" name="Text Box 110"/>
          <p:cNvSpPr txBox="1">
            <a:spLocks noChangeArrowheads="1"/>
          </p:cNvSpPr>
          <p:nvPr/>
        </p:nvSpPr>
        <p:spPr bwMode="auto">
          <a:xfrm>
            <a:off x="5180972" y="2017319"/>
            <a:ext cx="858480" cy="82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3</a:t>
            </a:r>
            <a:endParaRPr lang="ru-RU" altLang="ru-RU" sz="4741" b="1" dirty="0">
              <a:latin typeface="Times New Roman" pitchFamily="18" charset="0"/>
            </a:endParaRPr>
          </a:p>
        </p:txBody>
      </p:sp>
      <p:sp>
        <p:nvSpPr>
          <p:cNvPr id="108" name="Text Box 110"/>
          <p:cNvSpPr txBox="1">
            <a:spLocks noChangeArrowheads="1"/>
          </p:cNvSpPr>
          <p:nvPr/>
        </p:nvSpPr>
        <p:spPr bwMode="auto">
          <a:xfrm>
            <a:off x="7952049" y="2000378"/>
            <a:ext cx="858480" cy="82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3</a:t>
            </a:r>
            <a:endParaRPr lang="ru-RU" altLang="ru-RU" sz="4741" b="1" dirty="0">
              <a:latin typeface="Times New Roman" pitchFamily="18" charset="0"/>
            </a:endParaRPr>
          </a:p>
        </p:txBody>
      </p:sp>
      <p:sp>
        <p:nvSpPr>
          <p:cNvPr id="111" name="Text Box 106"/>
          <p:cNvSpPr txBox="1">
            <a:spLocks noChangeArrowheads="1"/>
          </p:cNvSpPr>
          <p:nvPr/>
        </p:nvSpPr>
        <p:spPr bwMode="auto">
          <a:xfrm>
            <a:off x="1012596" y="4321240"/>
            <a:ext cx="859703" cy="82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6</a:t>
            </a:r>
            <a:endParaRPr lang="ru-RU" altLang="ru-RU" sz="4741" b="1" dirty="0">
              <a:latin typeface="Times New Roman" pitchFamily="18" charset="0"/>
            </a:endParaRPr>
          </a:p>
        </p:txBody>
      </p:sp>
      <p:sp>
        <p:nvSpPr>
          <p:cNvPr id="112" name="Text Box 106"/>
          <p:cNvSpPr txBox="1">
            <a:spLocks noChangeArrowheads="1"/>
          </p:cNvSpPr>
          <p:nvPr/>
        </p:nvSpPr>
        <p:spPr bwMode="auto">
          <a:xfrm>
            <a:off x="2859980" y="4321240"/>
            <a:ext cx="859703" cy="82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2</a:t>
            </a:r>
            <a:endParaRPr lang="ru-RU" altLang="ru-RU" sz="4741" b="1" dirty="0">
              <a:latin typeface="Times New Roman" pitchFamily="18" charset="0"/>
            </a:endParaRPr>
          </a:p>
        </p:txBody>
      </p:sp>
      <p:sp>
        <p:nvSpPr>
          <p:cNvPr id="113" name="Text Box 106"/>
          <p:cNvSpPr txBox="1">
            <a:spLocks noChangeArrowheads="1"/>
          </p:cNvSpPr>
          <p:nvPr/>
        </p:nvSpPr>
        <p:spPr bwMode="auto">
          <a:xfrm>
            <a:off x="4784339" y="4335006"/>
            <a:ext cx="859703" cy="82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741" b="1" dirty="0">
                <a:latin typeface="Times New Roman" pitchFamily="18" charset="0"/>
              </a:rPr>
              <a:t>4</a:t>
            </a:r>
          </a:p>
        </p:txBody>
      </p:sp>
      <p:sp>
        <p:nvSpPr>
          <p:cNvPr id="114" name="Text Box 106"/>
          <p:cNvSpPr txBox="1">
            <a:spLocks noChangeArrowheads="1"/>
          </p:cNvSpPr>
          <p:nvPr/>
        </p:nvSpPr>
        <p:spPr bwMode="auto">
          <a:xfrm>
            <a:off x="7311508" y="4304300"/>
            <a:ext cx="859703" cy="82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3</a:t>
            </a:r>
            <a:endParaRPr lang="ru-RU" altLang="ru-RU" sz="4741" b="1" dirty="0">
              <a:latin typeface="Times New Roman" pitchFamily="18" charset="0"/>
            </a:endParaRPr>
          </a:p>
        </p:txBody>
      </p:sp>
      <p:grpSp>
        <p:nvGrpSpPr>
          <p:cNvPr id="69" name="Group 126"/>
          <p:cNvGrpSpPr>
            <a:grpSpLocks/>
          </p:cNvGrpSpPr>
          <p:nvPr/>
        </p:nvGrpSpPr>
        <p:grpSpPr bwMode="auto">
          <a:xfrm>
            <a:off x="10184305" y="1769455"/>
            <a:ext cx="953453" cy="1463786"/>
            <a:chOff x="1743" y="2383"/>
            <a:chExt cx="478" cy="815"/>
          </a:xfrm>
        </p:grpSpPr>
        <p:sp>
          <p:nvSpPr>
            <p:cNvPr id="70" name="Text Box 127"/>
            <p:cNvSpPr txBox="1">
              <a:spLocks noChangeArrowheads="1"/>
            </p:cNvSpPr>
            <p:nvPr/>
          </p:nvSpPr>
          <p:spPr bwMode="auto">
            <a:xfrm>
              <a:off x="1743" y="2383"/>
              <a:ext cx="478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4741" b="1" dirty="0">
                  <a:latin typeface="Times New Roman" pitchFamily="18" charset="0"/>
                </a:rPr>
                <a:t>1</a:t>
              </a:r>
              <a:endParaRPr lang="ru-RU" altLang="ru-RU" sz="4741" b="1" dirty="0">
                <a:latin typeface="Times New Roman" pitchFamily="18" charset="0"/>
              </a:endParaRPr>
            </a:p>
          </p:txBody>
        </p:sp>
        <p:sp>
          <p:nvSpPr>
            <p:cNvPr id="71" name="Text Box 128"/>
            <p:cNvSpPr txBox="1">
              <a:spLocks noChangeArrowheads="1"/>
            </p:cNvSpPr>
            <p:nvPr/>
          </p:nvSpPr>
          <p:spPr bwMode="auto">
            <a:xfrm>
              <a:off x="1766" y="2740"/>
              <a:ext cx="431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4741" b="1" dirty="0">
                  <a:latin typeface="Times New Roman" pitchFamily="18" charset="0"/>
                </a:rPr>
                <a:t>56</a:t>
              </a:r>
              <a:endParaRPr lang="ru-RU" altLang="ru-RU" sz="4741" b="1" dirty="0">
                <a:latin typeface="Times New Roman" pitchFamily="18" charset="0"/>
              </a:endParaRPr>
            </a:p>
          </p:txBody>
        </p:sp>
        <p:sp>
          <p:nvSpPr>
            <p:cNvPr id="72" name="Line 129"/>
            <p:cNvSpPr>
              <a:spLocks noChangeShapeType="1"/>
            </p:cNvSpPr>
            <p:nvPr/>
          </p:nvSpPr>
          <p:spPr bwMode="auto">
            <a:xfrm>
              <a:off x="1820" y="2792"/>
              <a:ext cx="328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5819" b="1"/>
            </a:p>
          </p:txBody>
        </p:sp>
      </p:grpSp>
      <p:grpSp>
        <p:nvGrpSpPr>
          <p:cNvPr id="73" name="Group 130"/>
          <p:cNvGrpSpPr>
            <a:grpSpLocks/>
          </p:cNvGrpSpPr>
          <p:nvPr/>
        </p:nvGrpSpPr>
        <p:grpSpPr bwMode="auto">
          <a:xfrm>
            <a:off x="9337587" y="2462225"/>
            <a:ext cx="426720" cy="79027"/>
            <a:chOff x="3035" y="3139"/>
            <a:chExt cx="192" cy="44"/>
          </a:xfrm>
        </p:grpSpPr>
        <p:sp>
          <p:nvSpPr>
            <p:cNvPr id="80" name="Line 131"/>
            <p:cNvSpPr>
              <a:spLocks noChangeShapeType="1"/>
            </p:cNvSpPr>
            <p:nvPr/>
          </p:nvSpPr>
          <p:spPr bwMode="auto">
            <a:xfrm>
              <a:off x="3035" y="3139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5819" b="1"/>
            </a:p>
          </p:txBody>
        </p:sp>
        <p:sp>
          <p:nvSpPr>
            <p:cNvPr id="92" name="Line 132"/>
            <p:cNvSpPr>
              <a:spLocks noChangeShapeType="1"/>
            </p:cNvSpPr>
            <p:nvPr/>
          </p:nvSpPr>
          <p:spPr bwMode="auto">
            <a:xfrm rot="10800000">
              <a:off x="3035" y="318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5819" b="1"/>
            </a:p>
          </p:txBody>
        </p:sp>
      </p:grpSp>
      <p:sp>
        <p:nvSpPr>
          <p:cNvPr id="96" name="Text Box 110"/>
          <p:cNvSpPr txBox="1">
            <a:spLocks noChangeArrowheads="1"/>
          </p:cNvSpPr>
          <p:nvPr/>
        </p:nvSpPr>
        <p:spPr bwMode="auto">
          <a:xfrm>
            <a:off x="9645485" y="2077352"/>
            <a:ext cx="858480" cy="82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4</a:t>
            </a:r>
            <a:endParaRPr lang="ru-RU" altLang="ru-RU" sz="4741" b="1" dirty="0">
              <a:latin typeface="Times New Roman" pitchFamily="18" charset="0"/>
            </a:endParaRPr>
          </a:p>
        </p:txBody>
      </p:sp>
      <p:sp>
        <p:nvSpPr>
          <p:cNvPr id="99" name="Text Box 117"/>
          <p:cNvSpPr txBox="1">
            <a:spLocks noChangeArrowheads="1"/>
          </p:cNvSpPr>
          <p:nvPr/>
        </p:nvSpPr>
        <p:spPr bwMode="auto">
          <a:xfrm>
            <a:off x="7911557" y="3997899"/>
            <a:ext cx="875448" cy="84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483" tIns="58742" rIns="117483" bIns="587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51</a:t>
            </a:r>
            <a:endParaRPr lang="ru-RU" altLang="ru-RU" sz="4741" b="1" dirty="0">
              <a:latin typeface="Times New Roman" pitchFamily="18" charset="0"/>
            </a:endParaRPr>
          </a:p>
        </p:txBody>
      </p:sp>
      <p:sp>
        <p:nvSpPr>
          <p:cNvPr id="104" name="Text Box 118"/>
          <p:cNvSpPr txBox="1">
            <a:spLocks noChangeArrowheads="1"/>
          </p:cNvSpPr>
          <p:nvPr/>
        </p:nvSpPr>
        <p:spPr bwMode="auto">
          <a:xfrm>
            <a:off x="8290953" y="4624468"/>
            <a:ext cx="957898" cy="84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7483" tIns="58742" rIns="117483" bIns="587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45</a:t>
            </a:r>
            <a:endParaRPr lang="ru-RU" altLang="ru-RU" sz="4741" b="1" dirty="0">
              <a:latin typeface="Times New Roman" pitchFamily="18" charset="0"/>
            </a:endParaRPr>
          </a:p>
        </p:txBody>
      </p:sp>
      <p:sp>
        <p:nvSpPr>
          <p:cNvPr id="105" name="Line 119"/>
          <p:cNvSpPr>
            <a:spLocks noChangeShapeType="1"/>
          </p:cNvSpPr>
          <p:nvPr/>
        </p:nvSpPr>
        <p:spPr bwMode="auto">
          <a:xfrm flipV="1">
            <a:off x="8048485" y="4758961"/>
            <a:ext cx="1431290" cy="7185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ffectLst/>
        </p:spPr>
        <p:txBody>
          <a:bodyPr lIns="117483" tIns="58742" rIns="117483" bIns="58742"/>
          <a:lstStyle/>
          <a:p>
            <a:endParaRPr lang="ru-RU" sz="5819"/>
          </a:p>
        </p:txBody>
      </p:sp>
      <p:sp>
        <p:nvSpPr>
          <p:cNvPr id="106" name="Text Box 125"/>
          <p:cNvSpPr txBox="1">
            <a:spLocks noChangeArrowheads="1"/>
          </p:cNvSpPr>
          <p:nvPr/>
        </p:nvSpPr>
        <p:spPr bwMode="auto">
          <a:xfrm>
            <a:off x="8758275" y="3996403"/>
            <a:ext cx="1106371" cy="84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483" tIns="58742" rIns="117483" bIns="587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40</a:t>
            </a:r>
            <a:endParaRPr lang="ru-RU" altLang="ru-RU" sz="4741" b="1" dirty="0">
              <a:latin typeface="Times New Roman" pitchFamily="18" charset="0"/>
            </a:endParaRPr>
          </a:p>
        </p:txBody>
      </p:sp>
      <p:sp>
        <p:nvSpPr>
          <p:cNvPr id="107" name="Text Box 124"/>
          <p:cNvSpPr txBox="1">
            <a:spLocks noChangeArrowheads="1"/>
          </p:cNvSpPr>
          <p:nvPr/>
        </p:nvSpPr>
        <p:spPr bwMode="auto">
          <a:xfrm>
            <a:off x="8561503" y="3917932"/>
            <a:ext cx="533400" cy="84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7483" tIns="58742" rIns="117483" bIns="58742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-</a:t>
            </a:r>
            <a:endParaRPr lang="ru-RU" altLang="ru-RU" sz="4741" b="1" dirty="0">
              <a:latin typeface="Times New Roman" pitchFamily="18" charset="0"/>
            </a:endParaRPr>
          </a:p>
        </p:txBody>
      </p:sp>
      <p:grpSp>
        <p:nvGrpSpPr>
          <p:cNvPr id="115" name="Group 130"/>
          <p:cNvGrpSpPr>
            <a:grpSpLocks/>
          </p:cNvGrpSpPr>
          <p:nvPr/>
        </p:nvGrpSpPr>
        <p:grpSpPr bwMode="auto">
          <a:xfrm>
            <a:off x="9710697" y="4766147"/>
            <a:ext cx="426720" cy="79027"/>
            <a:chOff x="3035" y="3139"/>
            <a:chExt cx="192" cy="44"/>
          </a:xfrm>
        </p:grpSpPr>
        <p:sp>
          <p:nvSpPr>
            <p:cNvPr id="116" name="Line 131"/>
            <p:cNvSpPr>
              <a:spLocks noChangeShapeType="1"/>
            </p:cNvSpPr>
            <p:nvPr/>
          </p:nvSpPr>
          <p:spPr bwMode="auto">
            <a:xfrm>
              <a:off x="3035" y="3139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5819"/>
            </a:p>
          </p:txBody>
        </p:sp>
        <p:sp>
          <p:nvSpPr>
            <p:cNvPr id="117" name="Line 132"/>
            <p:cNvSpPr>
              <a:spLocks noChangeShapeType="1"/>
            </p:cNvSpPr>
            <p:nvPr/>
          </p:nvSpPr>
          <p:spPr bwMode="auto">
            <a:xfrm rot="10800000">
              <a:off x="3035" y="318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5819"/>
            </a:p>
          </p:txBody>
        </p:sp>
      </p:grpSp>
      <p:sp>
        <p:nvSpPr>
          <p:cNvPr id="118" name="Text Box 106"/>
          <p:cNvSpPr txBox="1">
            <a:spLocks noChangeArrowheads="1"/>
          </p:cNvSpPr>
          <p:nvPr/>
        </p:nvSpPr>
        <p:spPr bwMode="auto">
          <a:xfrm>
            <a:off x="10095569" y="4304300"/>
            <a:ext cx="859703" cy="82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741" b="1" dirty="0">
                <a:latin typeface="Times New Roman" pitchFamily="18" charset="0"/>
              </a:rPr>
              <a:t>3</a:t>
            </a:r>
            <a:endParaRPr lang="ru-RU" altLang="ru-RU" sz="4741" b="1" dirty="0">
              <a:latin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04698" y="1931861"/>
            <a:ext cx="1077641" cy="82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41" dirty="0">
                <a:latin typeface="Arial" pitchFamily="34" charset="0"/>
                <a:cs typeface="Arial" pitchFamily="34" charset="0"/>
              </a:rPr>
              <a:t>1)</a:t>
            </a:r>
            <a:endParaRPr lang="ru-RU" sz="387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19826" y="4241092"/>
            <a:ext cx="1077641" cy="82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41" dirty="0">
                <a:latin typeface="Arial" pitchFamily="34" charset="0"/>
                <a:cs typeface="Arial" pitchFamily="34" charset="0"/>
              </a:rPr>
              <a:t>2)</a:t>
            </a:r>
            <a:endParaRPr lang="ru-RU" sz="3879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7" grpId="0"/>
      <p:bldP spid="5238" grpId="0"/>
      <p:bldP spid="5239" grpId="0" animBg="1"/>
      <p:bldP spid="5240" grpId="0" animBg="1"/>
      <p:bldP spid="5241" grpId="0"/>
      <p:bldP spid="5242" grpId="0" animBg="1"/>
      <p:bldP spid="5243" grpId="0"/>
      <p:bldP spid="5244" grpId="0"/>
      <p:bldP spid="5245" grpId="0"/>
      <p:bldP spid="83" grpId="0"/>
      <p:bldP spid="84" grpId="0"/>
      <p:bldP spid="85" grpId="0" animBg="1"/>
      <p:bldP spid="87" grpId="0"/>
      <p:bldP spid="89" grpId="0"/>
      <p:bldP spid="90" grpId="0"/>
      <p:bldP spid="91" grpId="0"/>
      <p:bldP spid="103" grpId="0"/>
      <p:bldP spid="108" grpId="0"/>
      <p:bldP spid="111" grpId="0"/>
      <p:bldP spid="112" grpId="0"/>
      <p:bldP spid="113" grpId="0"/>
      <p:bldP spid="114" grpId="0"/>
      <p:bldP spid="96" grpId="0"/>
      <p:bldP spid="99" grpId="0"/>
      <p:bldP spid="104" grpId="0"/>
      <p:bldP spid="105" grpId="0" animBg="1"/>
      <p:bldP spid="106" grpId="0"/>
      <p:bldP spid="107" grpId="0"/>
      <p:bldP spid="118" grpId="0"/>
      <p:bldP spid="1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0769" y="1225472"/>
                <a:ext cx="12404799" cy="2451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172" dirty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Yerning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birinchi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gektaridan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t ,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ikkinchisidan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esa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undan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t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kam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bug‘doy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hosili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olindi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Shu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ikki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gektar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yerdan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necha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tonna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bug‘doy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hosili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olingan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4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69" y="1225472"/>
                <a:ext cx="12404799" cy="2451953"/>
              </a:xfrm>
              <a:prstGeom prst="rect">
                <a:avLst/>
              </a:prstGeom>
              <a:blipFill rotWithShape="0">
                <a:blip r:embed="rId2"/>
                <a:stretch>
                  <a:fillRect l="-1720" r="-1229" b="-97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96144" y="149436"/>
            <a:ext cx="11854050" cy="98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1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819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3604" y="3888482"/>
            <a:ext cx="5397774" cy="299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трелка углом вверх 1"/>
          <p:cNvSpPr/>
          <p:nvPr/>
        </p:nvSpPr>
        <p:spPr>
          <a:xfrm>
            <a:off x="190289" y="179916"/>
            <a:ext cx="275375" cy="328381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0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01" y="134936"/>
            <a:ext cx="11854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0468" y="1263803"/>
                <a:ext cx="11980663" cy="2215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Shuhrat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ikkita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baliq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tutdi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Birining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massasi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20</m:t>
                        </m:r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kg,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ikkinchisining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massasi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esa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birinchisining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massasidan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kg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ortiq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Ikkala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baliqning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massasi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necha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>
                    <a:latin typeface="Arial" pitchFamily="34" charset="0"/>
                    <a:cs typeface="Arial" pitchFamily="34" charset="0"/>
                  </a:rPr>
                  <a:t>kilogramm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4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68" y="1263803"/>
                <a:ext cx="11980663" cy="2215928"/>
              </a:xfrm>
              <a:prstGeom prst="rect">
                <a:avLst/>
              </a:prstGeom>
              <a:blipFill>
                <a:blip r:embed="rId2"/>
                <a:stretch>
                  <a:fillRect l="-1526" r="-1526" b="-93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957" y="3714695"/>
            <a:ext cx="5725955" cy="319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b="5263"/>
          <a:stretch>
            <a:fillRect/>
          </a:stretch>
        </p:blipFill>
        <p:spPr bwMode="auto">
          <a:xfrm>
            <a:off x="7408912" y="3888482"/>
            <a:ext cx="3270459" cy="267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углом вверх 7"/>
          <p:cNvSpPr/>
          <p:nvPr/>
        </p:nvSpPr>
        <p:spPr>
          <a:xfrm>
            <a:off x="190289" y="179916"/>
            <a:ext cx="275375" cy="328381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042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2817</TotalTime>
  <Words>253</Words>
  <Application>Microsoft Office PowerPoint</Application>
  <PresentationFormat>Произвольный</PresentationFormat>
  <Paragraphs>118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291</cp:revision>
  <dcterms:created xsi:type="dcterms:W3CDTF">2020-04-09T07:32:19Z</dcterms:created>
  <dcterms:modified xsi:type="dcterms:W3CDTF">2021-03-29T07:24:22Z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