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91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8" r:id="rId10"/>
    <p:sldId id="289" r:id="rId11"/>
    <p:sldId id="283" r:id="rId12"/>
    <p:sldId id="265" r:id="rId13"/>
    <p:sldId id="285" r:id="rId14"/>
    <p:sldId id="286" r:id="rId15"/>
    <p:sldId id="264" r:id="rId16"/>
    <p:sldId id="290" r:id="rId17"/>
    <p:sldId id="292" r:id="rId18"/>
  </p:sldIdLst>
  <p:sldSz cx="9144000" cy="5143500" type="screen16x9"/>
  <p:notesSz cx="5765800" cy="3244850"/>
  <p:defaultTextStyle>
    <a:defPPr>
      <a:defRPr lang="ru-RU"/>
    </a:defPPr>
    <a:lvl1pPr marL="0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488" y="60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6590B-1544-436B-9C5C-6BFBC6E0742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EBDE3-9025-4A5C-B486-D4E06A851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3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4370DB-AE18-4832-9A02-ECE60F341374}" type="slidenum">
              <a:rPr lang="ru-RU" altLang="ru-RU" sz="1200" b="0" i="0">
                <a:latin typeface="Arial" panose="020B0604020202020204" pitchFamily="34" charset="0"/>
              </a:rPr>
              <a:pPr eaLnBrk="1" hangingPunct="1"/>
              <a:t>9</a:t>
            </a:fld>
            <a:endParaRPr lang="ru-RU" altLang="ru-RU" sz="1200" b="0" i="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Математика 6 класс. Н.Я.Виленкин.   </a:t>
            </a:r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</a:rPr>
              <a:t>№ 835.</a:t>
            </a:r>
          </a:p>
          <a:p>
            <a:pPr eaLnBrk="1" hangingPunct="1"/>
            <a:endParaRPr lang="ru-RU" altLang="ru-RU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1386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4370DB-AE18-4832-9A02-ECE60F341374}" type="slidenum">
              <a:rPr lang="ru-RU" altLang="ru-RU" sz="1200" b="0" i="0">
                <a:latin typeface="Arial" panose="020B0604020202020204" pitchFamily="34" charset="0"/>
              </a:rPr>
              <a:pPr eaLnBrk="1" hangingPunct="1"/>
              <a:t>11</a:t>
            </a:fld>
            <a:endParaRPr lang="ru-RU" altLang="ru-RU" sz="1200" b="0" i="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Математика 6 класс. Н.Я.Виленкин.   </a:t>
            </a:r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</a:rPr>
              <a:t>№ 835.</a:t>
            </a:r>
          </a:p>
          <a:p>
            <a:pPr eaLnBrk="1" hangingPunct="1"/>
            <a:endParaRPr lang="ru-RU" altLang="ru-RU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1880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9144D3-F37F-473B-AB4C-A7EDF07AF8CB}" type="slidenum">
              <a:rPr lang="ru-RU" altLang="ru-RU" sz="1200" b="0" i="0">
                <a:latin typeface="Arial" panose="020B0604020202020204" pitchFamily="34" charset="0"/>
              </a:rPr>
              <a:pPr eaLnBrk="1" hangingPunct="1"/>
              <a:t>13</a:t>
            </a:fld>
            <a:endParaRPr lang="ru-RU" altLang="ru-RU" sz="1200" b="0" i="0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Л. С. Атанасян. Геометрия 7-9.    № 1122.</a:t>
            </a: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56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9144D3-F37F-473B-AB4C-A7EDF07AF8CB}" type="slidenum">
              <a:rPr lang="ru-RU" altLang="ru-RU" sz="1200" b="0" i="0">
                <a:latin typeface="Arial" panose="020B0604020202020204" pitchFamily="34" charset="0"/>
              </a:rPr>
              <a:pPr eaLnBrk="1" hangingPunct="1"/>
              <a:t>14</a:t>
            </a:fld>
            <a:endParaRPr lang="ru-RU" altLang="ru-RU" sz="1200" b="0" i="0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Л. С. Атанасян. Геометрия 7-9.    № 1122.</a:t>
            </a: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9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646331"/>
          </a:xfrm>
        </p:spPr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6" y="1557182"/>
            <a:ext cx="6310028" cy="538609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5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646331"/>
          </a:xfrm>
        </p:spPr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5" y="1674385"/>
            <a:ext cx="4158103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646331"/>
          </a:xfrm>
        </p:spPr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6" y="170260"/>
            <a:ext cx="7477125" cy="40780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6" y="1198960"/>
            <a:ext cx="3616325" cy="227754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198960"/>
            <a:ext cx="3617913" cy="227754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6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16" y="0"/>
            <a:ext cx="9134936" cy="1464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618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5762" y="193080"/>
            <a:ext cx="5097154" cy="853166"/>
          </a:xfrm>
          <a:prstGeom prst="rect">
            <a:avLst/>
          </a:prstGeom>
        </p:spPr>
        <p:txBody>
          <a:bodyPr vert="horz" wrap="square" lIns="0" tIns="23161" rIns="0" bIns="0" rtlCol="0">
            <a:spAutoFit/>
          </a:bodyPr>
          <a:lstStyle/>
          <a:p>
            <a:pPr marL="20143">
              <a:spcBef>
                <a:spcPts val="181"/>
              </a:spcBef>
            </a:pPr>
            <a:r>
              <a:rPr lang="en-US" sz="5392" spc="8" dirty="0"/>
              <a:t>MATEMATIKA</a:t>
            </a:r>
            <a:endParaRPr lang="en-US" sz="5392" dirty="0"/>
          </a:p>
        </p:txBody>
      </p:sp>
      <p:sp>
        <p:nvSpPr>
          <p:cNvPr id="4" name="object 4"/>
          <p:cNvSpPr txBox="1"/>
          <p:nvPr/>
        </p:nvSpPr>
        <p:spPr>
          <a:xfrm>
            <a:off x="510597" y="1678284"/>
            <a:ext cx="7934383" cy="1341450"/>
          </a:xfrm>
          <a:prstGeom prst="rect">
            <a:avLst/>
          </a:prstGeom>
        </p:spPr>
        <p:txBody>
          <a:bodyPr vert="horz" wrap="square" lIns="0" tIns="22155" rIns="0" bIns="0" rtlCol="0">
            <a:spAutoFit/>
          </a:bodyPr>
          <a:lstStyle/>
          <a:p>
            <a:pPr indent="28349" algn="ctr">
              <a:spcBef>
                <a:spcPts val="175"/>
              </a:spcBef>
            </a:pPr>
            <a:r>
              <a:rPr sz="4286" b="1" dirty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US" sz="4286" b="1" dirty="0">
                <a:solidFill>
                  <a:srgbClr val="002060"/>
                </a:solidFill>
                <a:latin typeface="Arial"/>
                <a:cs typeface="Arial"/>
              </a:rPr>
              <a:t>AVZU</a:t>
            </a:r>
            <a:r>
              <a:rPr sz="4286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4286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286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MASALA VA TESTLAR YECHISH</a:t>
            </a:r>
            <a:endParaRPr lang="en-US" sz="4286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9400" y="287890"/>
            <a:ext cx="7924567" cy="626384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6185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377958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3171" b="1" dirty="0">
                  <a:latin typeface="Arial" panose="020B0604020202020204" pitchFamily="34" charset="0"/>
                  <a:cs typeface="Arial" panose="020B0604020202020204" pitchFamily="34" charset="0"/>
                </a:rPr>
                <a:t>6-sinf</a:t>
              </a:r>
              <a:endParaRPr sz="6185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6042" y="1789164"/>
            <a:ext cx="578427" cy="13670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sz="2071" dirty="0"/>
          </a:p>
          <a:p>
            <a:endParaRPr lang="en-US" sz="2071" dirty="0"/>
          </a:p>
          <a:p>
            <a:endParaRPr lang="en-US" sz="2071" dirty="0"/>
          </a:p>
          <a:p>
            <a:endParaRPr lang="ru-RU" sz="207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97" y="3343265"/>
            <a:ext cx="563872" cy="13670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sz="2071" dirty="0"/>
          </a:p>
          <a:p>
            <a:pPr algn="ctr"/>
            <a:endParaRPr lang="en-US" sz="2071" dirty="0"/>
          </a:p>
          <a:p>
            <a:pPr algn="ctr"/>
            <a:endParaRPr lang="en-US" sz="2071" dirty="0"/>
          </a:p>
          <a:p>
            <a:pPr algn="ctr"/>
            <a:endParaRPr lang="ru-RU" sz="2071" dirty="0"/>
          </a:p>
        </p:txBody>
      </p:sp>
    </p:spTree>
    <p:extLst>
      <p:ext uri="{BB962C8B-B14F-4D97-AF65-F5344CB8AC3E}">
        <p14:creationId xmlns:p14="http://schemas.microsoft.com/office/powerpoint/2010/main" val="25416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1496488"/>
            <a:ext cx="8567848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C = 1413 : 300 = 4,71(m)</a:t>
            </a:r>
          </a:p>
          <a:p>
            <a:pPr>
              <a:lnSpc>
                <a:spcPts val="55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d = C : </a:t>
            </a:r>
            <a:r>
              <a:rPr lang="el-GR" sz="4000" dirty="0"/>
              <a:t>π</a:t>
            </a:r>
            <a:r>
              <a:rPr lang="en-US" sz="4000" dirty="0"/>
              <a:t> 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4,71 : 3,14 = 1,5 (m)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5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79816" y="123478"/>
            <a:ext cx="2555002" cy="615553"/>
          </a:xfrm>
        </p:spPr>
        <p:txBody>
          <a:bodyPr/>
          <a:lstStyle/>
          <a:p>
            <a:r>
              <a:rPr lang="en-US" sz="4000" dirty="0"/>
              <a:t>YECHISH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314338" y="335084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1,5 m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0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 rot="371466">
            <a:off x="1145381" y="3990572"/>
            <a:ext cx="6858000" cy="589360"/>
            <a:chOff x="-30" y="2648"/>
            <a:chExt cx="5860" cy="629"/>
          </a:xfrm>
        </p:grpSpPr>
        <p:sp>
          <p:nvSpPr>
            <p:cNvPr id="35845" name="Freeform 5"/>
            <p:cNvSpPr>
              <a:spLocks/>
            </p:cNvSpPr>
            <p:nvPr/>
          </p:nvSpPr>
          <p:spPr bwMode="auto">
            <a:xfrm>
              <a:off x="4814" y="2730"/>
              <a:ext cx="266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auto">
            <a:xfrm>
              <a:off x="4981" y="2717"/>
              <a:ext cx="266" cy="33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847" name="Freeform 7"/>
            <p:cNvSpPr>
              <a:spLocks/>
            </p:cNvSpPr>
            <p:nvPr/>
          </p:nvSpPr>
          <p:spPr bwMode="auto">
            <a:xfrm>
              <a:off x="5170" y="2692"/>
              <a:ext cx="266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auto">
            <a:xfrm>
              <a:off x="5368" y="2678"/>
              <a:ext cx="265" cy="33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849" name="Freeform 9"/>
            <p:cNvSpPr>
              <a:spLocks/>
            </p:cNvSpPr>
            <p:nvPr/>
          </p:nvSpPr>
          <p:spPr bwMode="auto">
            <a:xfrm>
              <a:off x="5565" y="2648"/>
              <a:ext cx="265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auto">
            <a:xfrm>
              <a:off x="1017" y="2942"/>
              <a:ext cx="266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851" name="Freeform 11"/>
            <p:cNvSpPr>
              <a:spLocks/>
            </p:cNvSpPr>
            <p:nvPr/>
          </p:nvSpPr>
          <p:spPr bwMode="auto">
            <a:xfrm>
              <a:off x="59" y="2932"/>
              <a:ext cx="266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auto">
            <a:xfrm>
              <a:off x="241" y="2932"/>
              <a:ext cx="266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853" name="Freeform 13"/>
            <p:cNvSpPr>
              <a:spLocks/>
            </p:cNvSpPr>
            <p:nvPr/>
          </p:nvSpPr>
          <p:spPr bwMode="auto">
            <a:xfrm>
              <a:off x="468" y="2932"/>
              <a:ext cx="266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8221" name="Group 14"/>
            <p:cNvGrpSpPr>
              <a:grpSpLocks/>
            </p:cNvGrpSpPr>
            <p:nvPr/>
          </p:nvGrpSpPr>
          <p:grpSpPr bwMode="auto">
            <a:xfrm>
              <a:off x="692" y="2751"/>
              <a:ext cx="4211" cy="516"/>
              <a:chOff x="-23" y="2840"/>
              <a:chExt cx="4211" cy="516"/>
            </a:xfrm>
          </p:grpSpPr>
          <p:sp>
            <p:nvSpPr>
              <p:cNvPr id="35855" name="Freeform 15"/>
              <p:cNvSpPr>
                <a:spLocks/>
              </p:cNvSpPr>
              <p:nvPr/>
            </p:nvSpPr>
            <p:spPr bwMode="auto">
              <a:xfrm>
                <a:off x="148" y="3039"/>
                <a:ext cx="282" cy="300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56" name="Freeform 16"/>
              <p:cNvSpPr>
                <a:spLocks/>
              </p:cNvSpPr>
              <p:nvPr/>
            </p:nvSpPr>
            <p:spPr bwMode="auto">
              <a:xfrm>
                <a:off x="520" y="3022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57" name="Freeform 17"/>
              <p:cNvSpPr>
                <a:spLocks/>
              </p:cNvSpPr>
              <p:nvPr/>
            </p:nvSpPr>
            <p:spPr bwMode="auto">
              <a:xfrm>
                <a:off x="748" y="3022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58" name="Freeform 18"/>
              <p:cNvSpPr>
                <a:spLocks/>
              </p:cNvSpPr>
              <p:nvPr/>
            </p:nvSpPr>
            <p:spPr bwMode="auto">
              <a:xfrm>
                <a:off x="974" y="3005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59" name="Freeform 19"/>
              <p:cNvSpPr>
                <a:spLocks/>
              </p:cNvSpPr>
              <p:nvPr/>
            </p:nvSpPr>
            <p:spPr bwMode="auto">
              <a:xfrm>
                <a:off x="1201" y="2959"/>
                <a:ext cx="266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0" name="Freeform 20"/>
              <p:cNvSpPr>
                <a:spLocks/>
              </p:cNvSpPr>
              <p:nvPr/>
            </p:nvSpPr>
            <p:spPr bwMode="auto">
              <a:xfrm>
                <a:off x="1382" y="2959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1" name="Freeform 21"/>
              <p:cNvSpPr>
                <a:spLocks/>
              </p:cNvSpPr>
              <p:nvPr/>
            </p:nvSpPr>
            <p:spPr bwMode="auto">
              <a:xfrm>
                <a:off x="1608" y="2930"/>
                <a:ext cx="266" cy="333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2" name="Freeform 22"/>
              <p:cNvSpPr>
                <a:spLocks/>
              </p:cNvSpPr>
              <p:nvPr/>
            </p:nvSpPr>
            <p:spPr bwMode="auto">
              <a:xfrm>
                <a:off x="1790" y="2932"/>
                <a:ext cx="265" cy="333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3" name="Freeform 23"/>
              <p:cNvSpPr>
                <a:spLocks/>
              </p:cNvSpPr>
              <p:nvPr/>
            </p:nvSpPr>
            <p:spPr bwMode="auto">
              <a:xfrm>
                <a:off x="2016" y="2915"/>
                <a:ext cx="266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4" name="Freeform 24"/>
              <p:cNvSpPr>
                <a:spLocks/>
              </p:cNvSpPr>
              <p:nvPr/>
            </p:nvSpPr>
            <p:spPr bwMode="auto">
              <a:xfrm>
                <a:off x="2199" y="2914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5" name="Freeform 25"/>
              <p:cNvSpPr>
                <a:spLocks/>
              </p:cNvSpPr>
              <p:nvPr/>
            </p:nvSpPr>
            <p:spPr bwMode="auto">
              <a:xfrm>
                <a:off x="2470" y="2885"/>
                <a:ext cx="266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6" name="Freeform 26"/>
              <p:cNvSpPr>
                <a:spLocks/>
              </p:cNvSpPr>
              <p:nvPr/>
            </p:nvSpPr>
            <p:spPr bwMode="auto">
              <a:xfrm>
                <a:off x="2651" y="2885"/>
                <a:ext cx="266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7" name="Freeform 27"/>
              <p:cNvSpPr>
                <a:spLocks/>
              </p:cNvSpPr>
              <p:nvPr/>
            </p:nvSpPr>
            <p:spPr bwMode="auto">
              <a:xfrm>
                <a:off x="2834" y="2869"/>
                <a:ext cx="266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auto">
              <a:xfrm>
                <a:off x="3015" y="2886"/>
                <a:ext cx="266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9" name="Freeform 29"/>
              <p:cNvSpPr>
                <a:spLocks/>
              </p:cNvSpPr>
              <p:nvPr/>
            </p:nvSpPr>
            <p:spPr bwMode="auto">
              <a:xfrm>
                <a:off x="3198" y="2869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70" name="Freeform 30"/>
              <p:cNvSpPr>
                <a:spLocks/>
              </p:cNvSpPr>
              <p:nvPr/>
            </p:nvSpPr>
            <p:spPr bwMode="auto">
              <a:xfrm>
                <a:off x="3378" y="2839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71" name="Freeform 31"/>
              <p:cNvSpPr>
                <a:spLocks/>
              </p:cNvSpPr>
              <p:nvPr/>
            </p:nvSpPr>
            <p:spPr bwMode="auto">
              <a:xfrm>
                <a:off x="3559" y="2840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72" name="Freeform 32"/>
              <p:cNvSpPr>
                <a:spLocks/>
              </p:cNvSpPr>
              <p:nvPr/>
            </p:nvSpPr>
            <p:spPr bwMode="auto">
              <a:xfrm>
                <a:off x="3741" y="2840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73" name="Freeform 33"/>
              <p:cNvSpPr>
                <a:spLocks/>
              </p:cNvSpPr>
              <p:nvPr/>
            </p:nvSpPr>
            <p:spPr bwMode="auto">
              <a:xfrm>
                <a:off x="3923" y="2839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74" name="Freeform 34"/>
              <p:cNvSpPr>
                <a:spLocks/>
              </p:cNvSpPr>
              <p:nvPr/>
            </p:nvSpPr>
            <p:spPr bwMode="auto">
              <a:xfrm>
                <a:off x="-24" y="3021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35875" name="Line 35"/>
            <p:cNvSpPr>
              <a:spLocks noChangeShapeType="1"/>
            </p:cNvSpPr>
            <p:nvPr/>
          </p:nvSpPr>
          <p:spPr bwMode="auto">
            <a:xfrm flipH="1">
              <a:off x="-31" y="2796"/>
              <a:ext cx="5851" cy="3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876" name="Line 36"/>
            <p:cNvSpPr>
              <a:spLocks noChangeShapeType="1"/>
            </p:cNvSpPr>
            <p:nvPr/>
          </p:nvSpPr>
          <p:spPr bwMode="auto">
            <a:xfrm flipH="1">
              <a:off x="14" y="2886"/>
              <a:ext cx="5806" cy="3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pic>
        <p:nvPicPr>
          <p:cNvPr id="35910" name="Picture 70" descr="afficher_image14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618" flipH="1">
            <a:off x="-1084660" y="2877338"/>
            <a:ext cx="3611166" cy="123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119"/>
          <p:cNvGrpSpPr>
            <a:grpSpLocks/>
          </p:cNvGrpSpPr>
          <p:nvPr/>
        </p:nvGrpSpPr>
        <p:grpSpPr bwMode="auto">
          <a:xfrm>
            <a:off x="6115050" y="2328460"/>
            <a:ext cx="1428750" cy="715566"/>
            <a:chOff x="1056" y="1920"/>
            <a:chExt cx="1200" cy="601"/>
          </a:xfrm>
        </p:grpSpPr>
        <p:sp>
          <p:nvSpPr>
            <p:cNvPr id="35914" name="Line 74"/>
            <p:cNvSpPr>
              <a:spLocks noChangeShapeType="1"/>
            </p:cNvSpPr>
            <p:nvPr/>
          </p:nvSpPr>
          <p:spPr bwMode="auto">
            <a:xfrm>
              <a:off x="1056" y="2400"/>
              <a:ext cx="1200" cy="9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945" name="Text Box 105"/>
            <p:cNvSpPr txBox="1">
              <a:spLocks noChangeArrowheads="1"/>
            </p:cNvSpPr>
            <p:nvPr/>
          </p:nvSpPr>
          <p:spPr bwMode="auto">
            <a:xfrm>
              <a:off x="1392" y="1920"/>
              <a:ext cx="397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5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?</a:t>
              </a:r>
            </a:p>
          </p:txBody>
        </p:sp>
      </p:grpSp>
      <p:sp>
        <p:nvSpPr>
          <p:cNvPr id="8197" name="Text Box 106"/>
          <p:cNvSpPr txBox="1">
            <a:spLocks noChangeArrowheads="1"/>
          </p:cNvSpPr>
          <p:nvPr/>
        </p:nvSpPr>
        <p:spPr bwMode="auto">
          <a:xfrm>
            <a:off x="179448" y="851090"/>
            <a:ext cx="89644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0" i="0" dirty="0">
                <a:latin typeface="Arial" panose="020B0604020202020204" pitchFamily="34" charset="0"/>
              </a:rPr>
              <a:t> 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Teplovozning</a:t>
            </a:r>
            <a:r>
              <a:rPr lang="en-US" altLang="ru-RU" sz="3200" b="0" i="0" dirty="0">
                <a:latin typeface="Arial" panose="020B0604020202020204" pitchFamily="34" charset="0"/>
              </a:rPr>
              <a:t>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g‘ildirak</a:t>
            </a:r>
            <a:r>
              <a:rPr lang="en-US" altLang="ru-RU" sz="3200" b="0" i="0" dirty="0">
                <a:latin typeface="Arial" panose="020B0604020202020204" pitchFamily="34" charset="0"/>
              </a:rPr>
              <a:t>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diametri</a:t>
            </a:r>
            <a:r>
              <a:rPr lang="en-US" altLang="ru-RU" sz="3200" b="0" i="0" dirty="0">
                <a:latin typeface="Arial" panose="020B0604020202020204" pitchFamily="34" charset="0"/>
              </a:rPr>
              <a:t> </a:t>
            </a:r>
            <a:r>
              <a:rPr lang="ru-RU" altLang="ru-RU" sz="3200" b="0" i="0" dirty="0">
                <a:latin typeface="Arial" panose="020B0604020202020204" pitchFamily="34" charset="0"/>
              </a:rPr>
              <a:t>180 с</a:t>
            </a:r>
            <a:r>
              <a:rPr lang="en-US" altLang="ru-RU" sz="3200" b="0" i="0" dirty="0">
                <a:latin typeface="Arial" panose="020B0604020202020204" pitchFamily="34" charset="0"/>
              </a:rPr>
              <a:t>m</a:t>
            </a:r>
            <a:r>
              <a:rPr lang="ru-RU" altLang="ru-RU" sz="3200" b="0" i="0" dirty="0">
                <a:latin typeface="Arial" panose="020B0604020202020204" pitchFamily="34" charset="0"/>
              </a:rPr>
              <a:t>. </a:t>
            </a:r>
            <a:r>
              <a:rPr lang="en-US" altLang="ru-RU" sz="3200" b="0" i="0" dirty="0">
                <a:latin typeface="Arial" panose="020B0604020202020204" pitchFamily="34" charset="0"/>
              </a:rPr>
              <a:t>Agar u 2,5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minutda</a:t>
            </a:r>
            <a:r>
              <a:rPr lang="en-US" altLang="ru-RU" sz="3200" b="0" i="0" dirty="0">
                <a:latin typeface="Arial" panose="020B0604020202020204" pitchFamily="34" charset="0"/>
              </a:rPr>
              <a:t> 500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marta</a:t>
            </a:r>
            <a:r>
              <a:rPr lang="en-US" altLang="ru-RU" sz="3200" b="0" i="0" dirty="0">
                <a:latin typeface="Arial" panose="020B0604020202020204" pitchFamily="34" charset="0"/>
              </a:rPr>
              <a:t>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aylangan</a:t>
            </a:r>
            <a:r>
              <a:rPr lang="en-US" altLang="ru-RU" sz="3200" b="0" i="0" dirty="0">
                <a:latin typeface="Arial" panose="020B0604020202020204" pitchFamily="34" charset="0"/>
              </a:rPr>
              <a:t>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bo‘lsa</a:t>
            </a:r>
            <a:r>
              <a:rPr lang="en-US" altLang="ru-RU" sz="3200" b="0" i="0" dirty="0">
                <a:latin typeface="Arial" panose="020B0604020202020204" pitchFamily="34" charset="0"/>
              </a:rPr>
              <a:t>,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teplovoz</a:t>
            </a:r>
            <a:r>
              <a:rPr lang="en-US" altLang="ru-RU" sz="3200" b="0" i="0" dirty="0">
                <a:latin typeface="Arial" panose="020B0604020202020204" pitchFamily="34" charset="0"/>
              </a:rPr>
              <a:t>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qanday</a:t>
            </a:r>
            <a:r>
              <a:rPr lang="en-US" altLang="ru-RU" sz="3200" b="0" i="0" dirty="0">
                <a:latin typeface="Arial" panose="020B0604020202020204" pitchFamily="34" charset="0"/>
              </a:rPr>
              <a:t>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tezlik</a:t>
            </a:r>
            <a:r>
              <a:rPr lang="en-US" altLang="ru-RU" sz="3200" b="0" i="0" dirty="0">
                <a:latin typeface="Arial" panose="020B0604020202020204" pitchFamily="34" charset="0"/>
              </a:rPr>
              <a:t>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bilan</a:t>
            </a:r>
            <a:r>
              <a:rPr lang="en-US" altLang="ru-RU" sz="3200" b="0" i="0" dirty="0">
                <a:latin typeface="Arial" panose="020B0604020202020204" pitchFamily="34" charset="0"/>
              </a:rPr>
              <a:t>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harakatlanmoqda</a:t>
            </a:r>
            <a:r>
              <a:rPr lang="en-US" altLang="ru-RU" sz="3200" b="0" i="0" dirty="0">
                <a:latin typeface="Arial" panose="020B0604020202020204" pitchFamily="34" charset="0"/>
              </a:rPr>
              <a:t>?</a:t>
            </a:r>
            <a:endParaRPr lang="ru-RU" altLang="ru-RU" sz="3200" b="0" i="0" dirty="0">
              <a:latin typeface="Arial" panose="020B0604020202020204" pitchFamily="34" charset="0"/>
            </a:endParaRPr>
          </a:p>
        </p:txBody>
      </p:sp>
      <p:grpSp>
        <p:nvGrpSpPr>
          <p:cNvPr id="35950" name="Group 110"/>
          <p:cNvGrpSpPr>
            <a:grpSpLocks/>
          </p:cNvGrpSpPr>
          <p:nvPr/>
        </p:nvGrpSpPr>
        <p:grpSpPr bwMode="auto">
          <a:xfrm>
            <a:off x="4114800" y="3128559"/>
            <a:ext cx="1257300" cy="1257300"/>
            <a:chOff x="3408" y="2496"/>
            <a:chExt cx="1056" cy="1056"/>
          </a:xfrm>
        </p:grpSpPr>
        <p:sp>
          <p:nvSpPr>
            <p:cNvPr id="35947" name="Oval 107"/>
            <p:cNvSpPr>
              <a:spLocks noChangeArrowheads="1"/>
            </p:cNvSpPr>
            <p:nvPr/>
          </p:nvSpPr>
          <p:spPr bwMode="auto">
            <a:xfrm>
              <a:off x="3408" y="2496"/>
              <a:ext cx="1056" cy="1056"/>
            </a:xfrm>
            <a:prstGeom prst="ellipse">
              <a:avLst/>
            </a:prstGeom>
            <a:solidFill>
              <a:srgbClr val="7E0000"/>
            </a:solidFill>
            <a:ln w="101600">
              <a:solidFill>
                <a:srgbClr val="969696"/>
              </a:solidFill>
              <a:round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948" name="AutoShape 108"/>
            <p:cNvSpPr>
              <a:spLocks noChangeArrowheads="1"/>
            </p:cNvSpPr>
            <p:nvPr/>
          </p:nvSpPr>
          <p:spPr bwMode="auto">
            <a:xfrm>
              <a:off x="3648" y="2688"/>
              <a:ext cx="576" cy="672"/>
            </a:xfrm>
            <a:prstGeom prst="star8">
              <a:avLst>
                <a:gd name="adj" fmla="val 6343"/>
              </a:avLst>
            </a:prstGeom>
            <a:solidFill>
              <a:schemeClr val="bg2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949" name="Oval 109"/>
            <p:cNvSpPr>
              <a:spLocks noChangeArrowheads="1"/>
            </p:cNvSpPr>
            <p:nvPr/>
          </p:nvSpPr>
          <p:spPr bwMode="auto">
            <a:xfrm>
              <a:off x="3888" y="2976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35954" name="Group 114"/>
          <p:cNvGrpSpPr>
            <a:grpSpLocks/>
          </p:cNvGrpSpPr>
          <p:nvPr/>
        </p:nvGrpSpPr>
        <p:grpSpPr bwMode="auto">
          <a:xfrm>
            <a:off x="4169568" y="3280961"/>
            <a:ext cx="1145381" cy="704850"/>
            <a:chOff x="2542" y="2576"/>
            <a:chExt cx="962" cy="592"/>
          </a:xfrm>
        </p:grpSpPr>
        <p:sp>
          <p:nvSpPr>
            <p:cNvPr id="35952" name="Rectangle 112"/>
            <p:cNvSpPr>
              <a:spLocks noChangeArrowheads="1"/>
            </p:cNvSpPr>
            <p:nvPr/>
          </p:nvSpPr>
          <p:spPr bwMode="auto">
            <a:xfrm rot="20127454">
              <a:off x="2542" y="2576"/>
              <a:ext cx="859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175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180с</a:t>
              </a:r>
              <a:r>
                <a:rPr lang="en-US" sz="2175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m</a:t>
              </a:r>
              <a:endParaRPr lang="ru-RU" sz="2175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5953" name="Line 113"/>
            <p:cNvSpPr>
              <a:spLocks noChangeShapeType="1"/>
            </p:cNvSpPr>
            <p:nvPr/>
          </p:nvSpPr>
          <p:spPr bwMode="auto">
            <a:xfrm flipV="1">
              <a:off x="2544" y="2736"/>
              <a:ext cx="960" cy="432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35960" name="Group 120"/>
          <p:cNvGrpSpPr>
            <a:grpSpLocks/>
          </p:cNvGrpSpPr>
          <p:nvPr/>
        </p:nvGrpSpPr>
        <p:grpSpPr bwMode="auto">
          <a:xfrm>
            <a:off x="2171700" y="2371377"/>
            <a:ext cx="1714500" cy="1208485"/>
            <a:chOff x="864" y="1680"/>
            <a:chExt cx="1440" cy="1015"/>
          </a:xfrm>
        </p:grpSpPr>
        <p:sp>
          <p:nvSpPr>
            <p:cNvPr id="35951" name="Text Box 111"/>
            <p:cNvSpPr txBox="1">
              <a:spLocks noChangeArrowheads="1"/>
            </p:cNvSpPr>
            <p:nvPr/>
          </p:nvSpPr>
          <p:spPr bwMode="auto">
            <a:xfrm>
              <a:off x="864" y="2256"/>
              <a:ext cx="1021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n=500</a:t>
              </a:r>
              <a:endPara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202" name="Group 116"/>
            <p:cNvGrpSpPr>
              <a:grpSpLocks/>
            </p:cNvGrpSpPr>
            <p:nvPr/>
          </p:nvGrpSpPr>
          <p:grpSpPr bwMode="auto">
            <a:xfrm>
              <a:off x="1152" y="1680"/>
              <a:ext cx="1152" cy="688"/>
              <a:chOff x="4512" y="1104"/>
              <a:chExt cx="1095" cy="688"/>
            </a:xfrm>
          </p:grpSpPr>
          <p:sp>
            <p:nvSpPr>
              <p:cNvPr id="35957" name="Freeform 117"/>
              <p:cNvSpPr>
                <a:spLocks/>
              </p:cNvSpPr>
              <p:nvPr/>
            </p:nvSpPr>
            <p:spPr bwMode="auto">
              <a:xfrm>
                <a:off x="4536" y="1104"/>
                <a:ext cx="936" cy="688"/>
              </a:xfrm>
              <a:custGeom>
                <a:avLst/>
                <a:gdLst>
                  <a:gd name="T0" fmla="*/ 0 w 1104"/>
                  <a:gd name="T1" fmla="*/ 592 h 1024"/>
                  <a:gd name="T2" fmla="*/ 160 w 1104"/>
                  <a:gd name="T3" fmla="*/ 624 h 1024"/>
                  <a:gd name="T4" fmla="*/ 272 w 1104"/>
                  <a:gd name="T5" fmla="*/ 656 h 1024"/>
                  <a:gd name="T6" fmla="*/ 448 w 1104"/>
                  <a:gd name="T7" fmla="*/ 656 h 1024"/>
                  <a:gd name="T8" fmla="*/ 592 w 1104"/>
                  <a:gd name="T9" fmla="*/ 624 h 1024"/>
                  <a:gd name="T10" fmla="*/ 736 w 1104"/>
                  <a:gd name="T11" fmla="*/ 592 h 1024"/>
                  <a:gd name="T12" fmla="*/ 912 w 1104"/>
                  <a:gd name="T13" fmla="*/ 608 h 1024"/>
                  <a:gd name="T14" fmla="*/ 992 w 1104"/>
                  <a:gd name="T15" fmla="*/ 640 h 1024"/>
                  <a:gd name="T16" fmla="*/ 1104 w 1104"/>
                  <a:gd name="T17" fmla="*/ 656 h 1024"/>
                  <a:gd name="T18" fmla="*/ 1088 w 1104"/>
                  <a:gd name="T19" fmla="*/ 592 h 1024"/>
                  <a:gd name="T20" fmla="*/ 1080 w 1104"/>
                  <a:gd name="T21" fmla="*/ 526 h 1024"/>
                  <a:gd name="T22" fmla="*/ 1056 w 1104"/>
                  <a:gd name="T23" fmla="*/ 464 h 1024"/>
                  <a:gd name="T24" fmla="*/ 1056 w 1104"/>
                  <a:gd name="T25" fmla="*/ 382 h 1024"/>
                  <a:gd name="T26" fmla="*/ 1032 w 1104"/>
                  <a:gd name="T27" fmla="*/ 304 h 1024"/>
                  <a:gd name="T28" fmla="*/ 1008 w 1104"/>
                  <a:gd name="T29" fmla="*/ 244 h 1024"/>
                  <a:gd name="T30" fmla="*/ 1014 w 1104"/>
                  <a:gd name="T31" fmla="*/ 190 h 1024"/>
                  <a:gd name="T32" fmla="*/ 1072 w 1104"/>
                  <a:gd name="T33" fmla="*/ 112 h 1024"/>
                  <a:gd name="T34" fmla="*/ 960 w 1104"/>
                  <a:gd name="T35" fmla="*/ 48 h 1024"/>
                  <a:gd name="T36" fmla="*/ 832 w 1104"/>
                  <a:gd name="T37" fmla="*/ 16 h 1024"/>
                  <a:gd name="T38" fmla="*/ 704 w 1104"/>
                  <a:gd name="T39" fmla="*/ 16 h 1024"/>
                  <a:gd name="T40" fmla="*/ 592 w 1104"/>
                  <a:gd name="T41" fmla="*/ 16 h 1024"/>
                  <a:gd name="T42" fmla="*/ 464 w 1104"/>
                  <a:gd name="T43" fmla="*/ 48 h 1024"/>
                  <a:gd name="T44" fmla="*/ 368 w 1104"/>
                  <a:gd name="T45" fmla="*/ 64 h 1024"/>
                  <a:gd name="T46" fmla="*/ 256 w 1104"/>
                  <a:gd name="T47" fmla="*/ 64 h 1024"/>
                  <a:gd name="T48" fmla="*/ 144 w 1104"/>
                  <a:gd name="T49" fmla="*/ 32 h 1024"/>
                  <a:gd name="T50" fmla="*/ 0 w 1104"/>
                  <a:gd name="T51" fmla="*/ 0 h 1024"/>
                  <a:gd name="T52" fmla="*/ 6 w 1104"/>
                  <a:gd name="T53" fmla="*/ 1024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04" h="1024">
                    <a:moveTo>
                      <a:pt x="0" y="592"/>
                    </a:moveTo>
                    <a:lnTo>
                      <a:pt x="160" y="624"/>
                    </a:lnTo>
                    <a:lnTo>
                      <a:pt x="272" y="656"/>
                    </a:lnTo>
                    <a:lnTo>
                      <a:pt x="448" y="656"/>
                    </a:lnTo>
                    <a:lnTo>
                      <a:pt x="592" y="624"/>
                    </a:lnTo>
                    <a:lnTo>
                      <a:pt x="736" y="592"/>
                    </a:lnTo>
                    <a:lnTo>
                      <a:pt x="912" y="608"/>
                    </a:lnTo>
                    <a:lnTo>
                      <a:pt x="992" y="640"/>
                    </a:lnTo>
                    <a:lnTo>
                      <a:pt x="1104" y="656"/>
                    </a:lnTo>
                    <a:lnTo>
                      <a:pt x="1088" y="592"/>
                    </a:lnTo>
                    <a:lnTo>
                      <a:pt x="1080" y="526"/>
                    </a:lnTo>
                    <a:lnTo>
                      <a:pt x="1056" y="464"/>
                    </a:lnTo>
                    <a:lnTo>
                      <a:pt x="1056" y="382"/>
                    </a:lnTo>
                    <a:lnTo>
                      <a:pt x="1032" y="304"/>
                    </a:lnTo>
                    <a:lnTo>
                      <a:pt x="1008" y="244"/>
                    </a:lnTo>
                    <a:lnTo>
                      <a:pt x="1014" y="190"/>
                    </a:lnTo>
                    <a:lnTo>
                      <a:pt x="1072" y="112"/>
                    </a:lnTo>
                    <a:lnTo>
                      <a:pt x="960" y="48"/>
                    </a:lnTo>
                    <a:lnTo>
                      <a:pt x="832" y="16"/>
                    </a:lnTo>
                    <a:lnTo>
                      <a:pt x="704" y="16"/>
                    </a:lnTo>
                    <a:lnTo>
                      <a:pt x="592" y="16"/>
                    </a:lnTo>
                    <a:lnTo>
                      <a:pt x="464" y="48"/>
                    </a:lnTo>
                    <a:lnTo>
                      <a:pt x="368" y="64"/>
                    </a:lnTo>
                    <a:lnTo>
                      <a:pt x="256" y="64"/>
                    </a:lnTo>
                    <a:lnTo>
                      <a:pt x="144" y="32"/>
                    </a:lnTo>
                    <a:lnTo>
                      <a:pt x="0" y="0"/>
                    </a:lnTo>
                    <a:lnTo>
                      <a:pt x="6" y="1024"/>
                    </a:ln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958" name="Text Box 118"/>
              <p:cNvSpPr txBox="1">
                <a:spLocks noChangeArrowheads="1"/>
              </p:cNvSpPr>
              <p:nvPr/>
            </p:nvSpPr>
            <p:spPr bwMode="auto">
              <a:xfrm>
                <a:off x="4512" y="1152"/>
                <a:ext cx="1095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2</a:t>
                </a:r>
                <a:r>
                  <a:rPr lang="ru-RU" sz="24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,</a:t>
                </a:r>
                <a:r>
                  <a:rPr lang="en-US" sz="24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5 min</a:t>
                </a:r>
                <a:endParaRPr lang="ru-RU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56" name="Заголовок 1"/>
          <p:cNvSpPr>
            <a:spLocks noGrp="1"/>
          </p:cNvSpPr>
          <p:nvPr>
            <p:ph type="title"/>
          </p:nvPr>
        </p:nvSpPr>
        <p:spPr>
          <a:xfrm>
            <a:off x="3335098" y="152743"/>
            <a:ext cx="2555002" cy="615553"/>
          </a:xfrm>
        </p:spPr>
        <p:txBody>
          <a:bodyPr/>
          <a:lstStyle/>
          <a:p>
            <a:r>
              <a:rPr lang="en-US" sz="4000" dirty="0"/>
              <a:t>MASALA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001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75313 0.0620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5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56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9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987574"/>
            <a:ext cx="8567848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C = </a:t>
            </a:r>
            <a:r>
              <a:rPr lang="el-GR" sz="4000" dirty="0">
                <a:latin typeface="Arial" pitchFamily="34" charset="0"/>
                <a:cs typeface="Arial" pitchFamily="34" charset="0"/>
              </a:rPr>
              <a:t>π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d = 3,14 · 180  = 565,2(cm)</a:t>
            </a:r>
          </a:p>
          <a:p>
            <a:pPr>
              <a:lnSpc>
                <a:spcPts val="55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565,2 · 500 = 282600(cm) =2826(m) </a:t>
            </a:r>
          </a:p>
          <a:p>
            <a:pPr>
              <a:lnSpc>
                <a:spcPts val="55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2,5min = 2,5 · 60 s = 150 s </a:t>
            </a:r>
          </a:p>
          <a:p>
            <a:pPr>
              <a:lnSpc>
                <a:spcPts val="55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2826 : 150 = 18,84(m/s)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76352" y="192933"/>
            <a:ext cx="2555002" cy="650625"/>
          </a:xfrm>
        </p:spPr>
        <p:txBody>
          <a:bodyPr/>
          <a:lstStyle/>
          <a:p>
            <a:r>
              <a:rPr lang="en-US" sz="4000" dirty="0"/>
              <a:t>YECHISH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310874" y="400691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18,84 m/s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29" name="Oval 1069"/>
          <p:cNvSpPr>
            <a:spLocks noChangeArrowheads="1"/>
          </p:cNvSpPr>
          <p:nvPr/>
        </p:nvSpPr>
        <p:spPr bwMode="auto">
          <a:xfrm>
            <a:off x="3464396" y="1059582"/>
            <a:ext cx="3771900" cy="360045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17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7628" name="Oval 1068"/>
          <p:cNvSpPr>
            <a:spLocks noChangeArrowheads="1"/>
          </p:cNvSpPr>
          <p:nvPr/>
        </p:nvSpPr>
        <p:spPr bwMode="auto">
          <a:xfrm>
            <a:off x="3987843" y="1573770"/>
            <a:ext cx="2723188" cy="25821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17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67626" name="Group 1066"/>
          <p:cNvGrpSpPr>
            <a:grpSpLocks/>
          </p:cNvGrpSpPr>
          <p:nvPr/>
        </p:nvGrpSpPr>
        <p:grpSpPr bwMode="auto">
          <a:xfrm>
            <a:off x="2267744" y="1059582"/>
            <a:ext cx="6755606" cy="3838575"/>
            <a:chOff x="0" y="1152"/>
            <a:chExt cx="5674" cy="3224"/>
          </a:xfrm>
        </p:grpSpPr>
        <p:sp>
          <p:nvSpPr>
            <p:cNvPr id="66564" name="Oval 4"/>
            <p:cNvSpPr>
              <a:spLocks noChangeArrowheads="1"/>
            </p:cNvSpPr>
            <p:nvPr/>
          </p:nvSpPr>
          <p:spPr bwMode="auto">
            <a:xfrm>
              <a:off x="1008" y="2256"/>
              <a:ext cx="4512" cy="206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50000">
                  <a:srgbClr val="CC6600"/>
                </a:gs>
                <a:gs pos="100000">
                  <a:srgbClr val="FFCC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65" name="Oval 5" descr="Коричневый мрамор"/>
            <p:cNvSpPr>
              <a:spLocks noChangeArrowheads="1"/>
            </p:cNvSpPr>
            <p:nvPr/>
          </p:nvSpPr>
          <p:spPr bwMode="auto">
            <a:xfrm>
              <a:off x="1440" y="2544"/>
              <a:ext cx="3600" cy="120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66" name="Oval 6" descr="Коричневый мрамор"/>
            <p:cNvSpPr>
              <a:spLocks noChangeArrowheads="1"/>
            </p:cNvSpPr>
            <p:nvPr/>
          </p:nvSpPr>
          <p:spPr bwMode="auto">
            <a:xfrm>
              <a:off x="1536" y="2352"/>
              <a:ext cx="3312" cy="110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auto">
            <a:xfrm>
              <a:off x="2304" y="3936"/>
              <a:ext cx="59" cy="56"/>
            </a:xfrm>
            <a:custGeom>
              <a:avLst/>
              <a:gdLst>
                <a:gd name="T0" fmla="*/ 0 w 104"/>
                <a:gd name="T1" fmla="*/ 32 h 112"/>
                <a:gd name="T2" fmla="*/ 16 w 104"/>
                <a:gd name="T3" fmla="*/ 80 h 112"/>
                <a:gd name="T4" fmla="*/ 32 w 104"/>
                <a:gd name="T5" fmla="*/ 112 h 112"/>
                <a:gd name="T6" fmla="*/ 104 w 104"/>
                <a:gd name="T7" fmla="*/ 48 h 112"/>
                <a:gd name="T8" fmla="*/ 56 w 104"/>
                <a:gd name="T9" fmla="*/ 0 h 112"/>
                <a:gd name="T10" fmla="*/ 0 w 104"/>
                <a:gd name="T11" fmla="*/ 3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12">
                  <a:moveTo>
                    <a:pt x="0" y="32"/>
                  </a:moveTo>
                  <a:cubicBezTo>
                    <a:pt x="5" y="48"/>
                    <a:pt x="10" y="64"/>
                    <a:pt x="16" y="80"/>
                  </a:cubicBezTo>
                  <a:cubicBezTo>
                    <a:pt x="20" y="91"/>
                    <a:pt x="32" y="112"/>
                    <a:pt x="32" y="112"/>
                  </a:cubicBezTo>
                  <a:lnTo>
                    <a:pt x="104" y="48"/>
                  </a:lnTo>
                  <a:lnTo>
                    <a:pt x="5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68" name="Oval 8"/>
            <p:cNvSpPr>
              <a:spLocks noChangeArrowheads="1"/>
            </p:cNvSpPr>
            <p:nvPr/>
          </p:nvSpPr>
          <p:spPr bwMode="auto">
            <a:xfrm>
              <a:off x="2441" y="3984"/>
              <a:ext cx="55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auto">
            <a:xfrm>
              <a:off x="1104" y="3120"/>
              <a:ext cx="74" cy="84"/>
            </a:xfrm>
            <a:custGeom>
              <a:avLst/>
              <a:gdLst>
                <a:gd name="T0" fmla="*/ 0 w 104"/>
                <a:gd name="T1" fmla="*/ 32 h 112"/>
                <a:gd name="T2" fmla="*/ 16 w 104"/>
                <a:gd name="T3" fmla="*/ 80 h 112"/>
                <a:gd name="T4" fmla="*/ 32 w 104"/>
                <a:gd name="T5" fmla="*/ 112 h 112"/>
                <a:gd name="T6" fmla="*/ 104 w 104"/>
                <a:gd name="T7" fmla="*/ 48 h 112"/>
                <a:gd name="T8" fmla="*/ 56 w 104"/>
                <a:gd name="T9" fmla="*/ 0 h 112"/>
                <a:gd name="T10" fmla="*/ 0 w 104"/>
                <a:gd name="T11" fmla="*/ 3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12">
                  <a:moveTo>
                    <a:pt x="0" y="32"/>
                  </a:moveTo>
                  <a:cubicBezTo>
                    <a:pt x="5" y="48"/>
                    <a:pt x="10" y="64"/>
                    <a:pt x="16" y="80"/>
                  </a:cubicBezTo>
                  <a:cubicBezTo>
                    <a:pt x="20" y="91"/>
                    <a:pt x="32" y="112"/>
                    <a:pt x="32" y="112"/>
                  </a:cubicBezTo>
                  <a:lnTo>
                    <a:pt x="104" y="48"/>
                  </a:lnTo>
                  <a:lnTo>
                    <a:pt x="5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72" name="Oval 12"/>
            <p:cNvSpPr>
              <a:spLocks noChangeArrowheads="1"/>
            </p:cNvSpPr>
            <p:nvPr/>
          </p:nvSpPr>
          <p:spPr bwMode="auto">
            <a:xfrm>
              <a:off x="1275" y="3192"/>
              <a:ext cx="69" cy="7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auto">
            <a:xfrm>
              <a:off x="1104" y="3744"/>
              <a:ext cx="59" cy="56"/>
            </a:xfrm>
            <a:custGeom>
              <a:avLst/>
              <a:gdLst>
                <a:gd name="T0" fmla="*/ 0 w 104"/>
                <a:gd name="T1" fmla="*/ 32 h 112"/>
                <a:gd name="T2" fmla="*/ 16 w 104"/>
                <a:gd name="T3" fmla="*/ 80 h 112"/>
                <a:gd name="T4" fmla="*/ 32 w 104"/>
                <a:gd name="T5" fmla="*/ 112 h 112"/>
                <a:gd name="T6" fmla="*/ 104 w 104"/>
                <a:gd name="T7" fmla="*/ 48 h 112"/>
                <a:gd name="T8" fmla="*/ 56 w 104"/>
                <a:gd name="T9" fmla="*/ 0 h 112"/>
                <a:gd name="T10" fmla="*/ 0 w 104"/>
                <a:gd name="T11" fmla="*/ 3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12">
                  <a:moveTo>
                    <a:pt x="0" y="32"/>
                  </a:moveTo>
                  <a:cubicBezTo>
                    <a:pt x="5" y="48"/>
                    <a:pt x="10" y="64"/>
                    <a:pt x="16" y="80"/>
                  </a:cubicBezTo>
                  <a:cubicBezTo>
                    <a:pt x="20" y="91"/>
                    <a:pt x="32" y="112"/>
                    <a:pt x="32" y="112"/>
                  </a:cubicBezTo>
                  <a:lnTo>
                    <a:pt x="104" y="48"/>
                  </a:lnTo>
                  <a:lnTo>
                    <a:pt x="5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75" name="Oval 15"/>
            <p:cNvSpPr>
              <a:spLocks noChangeArrowheads="1"/>
            </p:cNvSpPr>
            <p:nvPr/>
          </p:nvSpPr>
          <p:spPr bwMode="auto">
            <a:xfrm>
              <a:off x="1241" y="3792"/>
              <a:ext cx="55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77" name="Freeform 17"/>
            <p:cNvSpPr>
              <a:spLocks/>
            </p:cNvSpPr>
            <p:nvPr/>
          </p:nvSpPr>
          <p:spPr bwMode="auto">
            <a:xfrm>
              <a:off x="1440" y="3456"/>
              <a:ext cx="59" cy="56"/>
            </a:xfrm>
            <a:custGeom>
              <a:avLst/>
              <a:gdLst>
                <a:gd name="T0" fmla="*/ 0 w 104"/>
                <a:gd name="T1" fmla="*/ 32 h 112"/>
                <a:gd name="T2" fmla="*/ 16 w 104"/>
                <a:gd name="T3" fmla="*/ 80 h 112"/>
                <a:gd name="T4" fmla="*/ 32 w 104"/>
                <a:gd name="T5" fmla="*/ 112 h 112"/>
                <a:gd name="T6" fmla="*/ 104 w 104"/>
                <a:gd name="T7" fmla="*/ 48 h 112"/>
                <a:gd name="T8" fmla="*/ 56 w 104"/>
                <a:gd name="T9" fmla="*/ 0 h 112"/>
                <a:gd name="T10" fmla="*/ 0 w 104"/>
                <a:gd name="T11" fmla="*/ 3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12">
                  <a:moveTo>
                    <a:pt x="0" y="32"/>
                  </a:moveTo>
                  <a:cubicBezTo>
                    <a:pt x="5" y="48"/>
                    <a:pt x="10" y="64"/>
                    <a:pt x="16" y="80"/>
                  </a:cubicBezTo>
                  <a:cubicBezTo>
                    <a:pt x="20" y="91"/>
                    <a:pt x="32" y="112"/>
                    <a:pt x="32" y="112"/>
                  </a:cubicBezTo>
                  <a:lnTo>
                    <a:pt x="104" y="48"/>
                  </a:lnTo>
                  <a:lnTo>
                    <a:pt x="5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78" name="Oval 18"/>
            <p:cNvSpPr>
              <a:spLocks noChangeArrowheads="1"/>
            </p:cNvSpPr>
            <p:nvPr/>
          </p:nvSpPr>
          <p:spPr bwMode="auto">
            <a:xfrm>
              <a:off x="1577" y="3504"/>
              <a:ext cx="55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80" name="Freeform 20"/>
            <p:cNvSpPr>
              <a:spLocks/>
            </p:cNvSpPr>
            <p:nvPr/>
          </p:nvSpPr>
          <p:spPr bwMode="auto">
            <a:xfrm>
              <a:off x="2016" y="3840"/>
              <a:ext cx="59" cy="56"/>
            </a:xfrm>
            <a:custGeom>
              <a:avLst/>
              <a:gdLst>
                <a:gd name="T0" fmla="*/ 0 w 104"/>
                <a:gd name="T1" fmla="*/ 32 h 112"/>
                <a:gd name="T2" fmla="*/ 16 w 104"/>
                <a:gd name="T3" fmla="*/ 80 h 112"/>
                <a:gd name="T4" fmla="*/ 32 w 104"/>
                <a:gd name="T5" fmla="*/ 112 h 112"/>
                <a:gd name="T6" fmla="*/ 104 w 104"/>
                <a:gd name="T7" fmla="*/ 48 h 112"/>
                <a:gd name="T8" fmla="*/ 56 w 104"/>
                <a:gd name="T9" fmla="*/ 0 h 112"/>
                <a:gd name="T10" fmla="*/ 0 w 104"/>
                <a:gd name="T11" fmla="*/ 3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12">
                  <a:moveTo>
                    <a:pt x="0" y="32"/>
                  </a:moveTo>
                  <a:cubicBezTo>
                    <a:pt x="5" y="48"/>
                    <a:pt x="10" y="64"/>
                    <a:pt x="16" y="80"/>
                  </a:cubicBezTo>
                  <a:cubicBezTo>
                    <a:pt x="20" y="91"/>
                    <a:pt x="32" y="112"/>
                    <a:pt x="32" y="112"/>
                  </a:cubicBezTo>
                  <a:lnTo>
                    <a:pt x="104" y="48"/>
                  </a:lnTo>
                  <a:lnTo>
                    <a:pt x="5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81" name="Oval 21"/>
            <p:cNvSpPr>
              <a:spLocks noChangeArrowheads="1"/>
            </p:cNvSpPr>
            <p:nvPr/>
          </p:nvSpPr>
          <p:spPr bwMode="auto">
            <a:xfrm>
              <a:off x="2153" y="3888"/>
              <a:ext cx="55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83" name="Freeform 23"/>
            <p:cNvSpPr>
              <a:spLocks/>
            </p:cNvSpPr>
            <p:nvPr/>
          </p:nvSpPr>
          <p:spPr bwMode="auto">
            <a:xfrm rot="2041161">
              <a:off x="3024" y="3766"/>
              <a:ext cx="59" cy="56"/>
            </a:xfrm>
            <a:custGeom>
              <a:avLst/>
              <a:gdLst>
                <a:gd name="T0" fmla="*/ 0 w 104"/>
                <a:gd name="T1" fmla="*/ 32 h 112"/>
                <a:gd name="T2" fmla="*/ 16 w 104"/>
                <a:gd name="T3" fmla="*/ 80 h 112"/>
                <a:gd name="T4" fmla="*/ 32 w 104"/>
                <a:gd name="T5" fmla="*/ 112 h 112"/>
                <a:gd name="T6" fmla="*/ 104 w 104"/>
                <a:gd name="T7" fmla="*/ 48 h 112"/>
                <a:gd name="T8" fmla="*/ 56 w 104"/>
                <a:gd name="T9" fmla="*/ 0 h 112"/>
                <a:gd name="T10" fmla="*/ 0 w 104"/>
                <a:gd name="T11" fmla="*/ 3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12">
                  <a:moveTo>
                    <a:pt x="0" y="32"/>
                  </a:moveTo>
                  <a:cubicBezTo>
                    <a:pt x="5" y="48"/>
                    <a:pt x="10" y="64"/>
                    <a:pt x="16" y="80"/>
                  </a:cubicBezTo>
                  <a:cubicBezTo>
                    <a:pt x="20" y="91"/>
                    <a:pt x="32" y="112"/>
                    <a:pt x="32" y="112"/>
                  </a:cubicBezTo>
                  <a:lnTo>
                    <a:pt x="104" y="48"/>
                  </a:lnTo>
                  <a:lnTo>
                    <a:pt x="5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84" name="Oval 24"/>
            <p:cNvSpPr>
              <a:spLocks noChangeArrowheads="1"/>
            </p:cNvSpPr>
            <p:nvPr/>
          </p:nvSpPr>
          <p:spPr bwMode="auto">
            <a:xfrm rot="2041161">
              <a:off x="3113" y="3882"/>
              <a:ext cx="55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86" name="Freeform 26"/>
            <p:cNvSpPr>
              <a:spLocks/>
            </p:cNvSpPr>
            <p:nvPr/>
          </p:nvSpPr>
          <p:spPr bwMode="auto">
            <a:xfrm rot="19558839" flipH="1">
              <a:off x="3278" y="3757"/>
              <a:ext cx="59" cy="56"/>
            </a:xfrm>
            <a:custGeom>
              <a:avLst/>
              <a:gdLst>
                <a:gd name="T0" fmla="*/ 0 w 104"/>
                <a:gd name="T1" fmla="*/ 32 h 112"/>
                <a:gd name="T2" fmla="*/ 16 w 104"/>
                <a:gd name="T3" fmla="*/ 80 h 112"/>
                <a:gd name="T4" fmla="*/ 32 w 104"/>
                <a:gd name="T5" fmla="*/ 112 h 112"/>
                <a:gd name="T6" fmla="*/ 104 w 104"/>
                <a:gd name="T7" fmla="*/ 48 h 112"/>
                <a:gd name="T8" fmla="*/ 56 w 104"/>
                <a:gd name="T9" fmla="*/ 0 h 112"/>
                <a:gd name="T10" fmla="*/ 0 w 104"/>
                <a:gd name="T11" fmla="*/ 3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12">
                  <a:moveTo>
                    <a:pt x="0" y="32"/>
                  </a:moveTo>
                  <a:cubicBezTo>
                    <a:pt x="5" y="48"/>
                    <a:pt x="10" y="64"/>
                    <a:pt x="16" y="80"/>
                  </a:cubicBezTo>
                  <a:cubicBezTo>
                    <a:pt x="20" y="91"/>
                    <a:pt x="32" y="112"/>
                    <a:pt x="32" y="112"/>
                  </a:cubicBezTo>
                  <a:lnTo>
                    <a:pt x="104" y="48"/>
                  </a:lnTo>
                  <a:lnTo>
                    <a:pt x="5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 rot="19558839" flipH="1">
              <a:off x="3193" y="3873"/>
              <a:ext cx="55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89" name="Freeform 29"/>
            <p:cNvSpPr>
              <a:spLocks/>
            </p:cNvSpPr>
            <p:nvPr/>
          </p:nvSpPr>
          <p:spPr bwMode="auto">
            <a:xfrm rot="5836501">
              <a:off x="1775" y="3557"/>
              <a:ext cx="59" cy="56"/>
            </a:xfrm>
            <a:custGeom>
              <a:avLst/>
              <a:gdLst>
                <a:gd name="T0" fmla="*/ 0 w 104"/>
                <a:gd name="T1" fmla="*/ 32 h 112"/>
                <a:gd name="T2" fmla="*/ 16 w 104"/>
                <a:gd name="T3" fmla="*/ 80 h 112"/>
                <a:gd name="T4" fmla="*/ 32 w 104"/>
                <a:gd name="T5" fmla="*/ 112 h 112"/>
                <a:gd name="T6" fmla="*/ 104 w 104"/>
                <a:gd name="T7" fmla="*/ 48 h 112"/>
                <a:gd name="T8" fmla="*/ 56 w 104"/>
                <a:gd name="T9" fmla="*/ 0 h 112"/>
                <a:gd name="T10" fmla="*/ 0 w 104"/>
                <a:gd name="T11" fmla="*/ 3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12">
                  <a:moveTo>
                    <a:pt x="0" y="32"/>
                  </a:moveTo>
                  <a:cubicBezTo>
                    <a:pt x="5" y="48"/>
                    <a:pt x="10" y="64"/>
                    <a:pt x="16" y="80"/>
                  </a:cubicBezTo>
                  <a:cubicBezTo>
                    <a:pt x="20" y="91"/>
                    <a:pt x="32" y="112"/>
                    <a:pt x="32" y="112"/>
                  </a:cubicBezTo>
                  <a:lnTo>
                    <a:pt x="104" y="48"/>
                  </a:lnTo>
                  <a:lnTo>
                    <a:pt x="5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90" name="Oval 30"/>
            <p:cNvSpPr>
              <a:spLocks noChangeArrowheads="1"/>
            </p:cNvSpPr>
            <p:nvPr/>
          </p:nvSpPr>
          <p:spPr bwMode="auto">
            <a:xfrm rot="5836501">
              <a:off x="1716" y="3689"/>
              <a:ext cx="55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92" name="Freeform 32"/>
            <p:cNvSpPr>
              <a:spLocks/>
            </p:cNvSpPr>
            <p:nvPr/>
          </p:nvSpPr>
          <p:spPr bwMode="auto">
            <a:xfrm rot="19558839" flipH="1">
              <a:off x="4947" y="3281"/>
              <a:ext cx="59" cy="112"/>
            </a:xfrm>
            <a:custGeom>
              <a:avLst/>
              <a:gdLst>
                <a:gd name="T0" fmla="*/ 0 w 104"/>
                <a:gd name="T1" fmla="*/ 32 h 112"/>
                <a:gd name="T2" fmla="*/ 16 w 104"/>
                <a:gd name="T3" fmla="*/ 80 h 112"/>
                <a:gd name="T4" fmla="*/ 32 w 104"/>
                <a:gd name="T5" fmla="*/ 112 h 112"/>
                <a:gd name="T6" fmla="*/ 104 w 104"/>
                <a:gd name="T7" fmla="*/ 48 h 112"/>
                <a:gd name="T8" fmla="*/ 56 w 104"/>
                <a:gd name="T9" fmla="*/ 0 h 112"/>
                <a:gd name="T10" fmla="*/ 0 w 104"/>
                <a:gd name="T11" fmla="*/ 3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12">
                  <a:moveTo>
                    <a:pt x="0" y="32"/>
                  </a:moveTo>
                  <a:cubicBezTo>
                    <a:pt x="5" y="48"/>
                    <a:pt x="10" y="64"/>
                    <a:pt x="16" y="80"/>
                  </a:cubicBezTo>
                  <a:cubicBezTo>
                    <a:pt x="20" y="91"/>
                    <a:pt x="32" y="112"/>
                    <a:pt x="32" y="112"/>
                  </a:cubicBezTo>
                  <a:lnTo>
                    <a:pt x="104" y="48"/>
                  </a:lnTo>
                  <a:lnTo>
                    <a:pt x="5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93" name="Oval 33"/>
            <p:cNvSpPr>
              <a:spLocks noChangeArrowheads="1"/>
            </p:cNvSpPr>
            <p:nvPr/>
          </p:nvSpPr>
          <p:spPr bwMode="auto">
            <a:xfrm rot="19558839" flipH="1">
              <a:off x="4886" y="3437"/>
              <a:ext cx="55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95" name="Freeform 35"/>
            <p:cNvSpPr>
              <a:spLocks/>
            </p:cNvSpPr>
            <p:nvPr/>
          </p:nvSpPr>
          <p:spPr bwMode="auto">
            <a:xfrm rot="19558839" flipH="1">
              <a:off x="5006" y="3421"/>
              <a:ext cx="59" cy="56"/>
            </a:xfrm>
            <a:custGeom>
              <a:avLst/>
              <a:gdLst>
                <a:gd name="T0" fmla="*/ 0 w 104"/>
                <a:gd name="T1" fmla="*/ 32 h 112"/>
                <a:gd name="T2" fmla="*/ 16 w 104"/>
                <a:gd name="T3" fmla="*/ 80 h 112"/>
                <a:gd name="T4" fmla="*/ 32 w 104"/>
                <a:gd name="T5" fmla="*/ 112 h 112"/>
                <a:gd name="T6" fmla="*/ 104 w 104"/>
                <a:gd name="T7" fmla="*/ 48 h 112"/>
                <a:gd name="T8" fmla="*/ 56 w 104"/>
                <a:gd name="T9" fmla="*/ 0 h 112"/>
                <a:gd name="T10" fmla="*/ 0 w 104"/>
                <a:gd name="T11" fmla="*/ 3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12">
                  <a:moveTo>
                    <a:pt x="0" y="32"/>
                  </a:moveTo>
                  <a:cubicBezTo>
                    <a:pt x="5" y="48"/>
                    <a:pt x="10" y="64"/>
                    <a:pt x="16" y="80"/>
                  </a:cubicBezTo>
                  <a:cubicBezTo>
                    <a:pt x="20" y="91"/>
                    <a:pt x="32" y="112"/>
                    <a:pt x="32" y="112"/>
                  </a:cubicBezTo>
                  <a:lnTo>
                    <a:pt x="104" y="48"/>
                  </a:lnTo>
                  <a:lnTo>
                    <a:pt x="5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96" name="Oval 36"/>
            <p:cNvSpPr>
              <a:spLocks noChangeArrowheads="1"/>
            </p:cNvSpPr>
            <p:nvPr/>
          </p:nvSpPr>
          <p:spPr bwMode="auto">
            <a:xfrm rot="19558839" flipH="1">
              <a:off x="4921" y="3537"/>
              <a:ext cx="55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98" name="Freeform 38"/>
            <p:cNvSpPr>
              <a:spLocks/>
            </p:cNvSpPr>
            <p:nvPr/>
          </p:nvSpPr>
          <p:spPr bwMode="auto">
            <a:xfrm rot="19558839" flipH="1">
              <a:off x="4478" y="3613"/>
              <a:ext cx="59" cy="56"/>
            </a:xfrm>
            <a:custGeom>
              <a:avLst/>
              <a:gdLst>
                <a:gd name="T0" fmla="*/ 0 w 104"/>
                <a:gd name="T1" fmla="*/ 32 h 112"/>
                <a:gd name="T2" fmla="*/ 16 w 104"/>
                <a:gd name="T3" fmla="*/ 80 h 112"/>
                <a:gd name="T4" fmla="*/ 32 w 104"/>
                <a:gd name="T5" fmla="*/ 112 h 112"/>
                <a:gd name="T6" fmla="*/ 104 w 104"/>
                <a:gd name="T7" fmla="*/ 48 h 112"/>
                <a:gd name="T8" fmla="*/ 56 w 104"/>
                <a:gd name="T9" fmla="*/ 0 h 112"/>
                <a:gd name="T10" fmla="*/ 0 w 104"/>
                <a:gd name="T11" fmla="*/ 3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12">
                  <a:moveTo>
                    <a:pt x="0" y="32"/>
                  </a:moveTo>
                  <a:cubicBezTo>
                    <a:pt x="5" y="48"/>
                    <a:pt x="10" y="64"/>
                    <a:pt x="16" y="80"/>
                  </a:cubicBezTo>
                  <a:cubicBezTo>
                    <a:pt x="20" y="91"/>
                    <a:pt x="32" y="112"/>
                    <a:pt x="32" y="112"/>
                  </a:cubicBezTo>
                  <a:lnTo>
                    <a:pt x="104" y="48"/>
                  </a:lnTo>
                  <a:lnTo>
                    <a:pt x="5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599" name="Oval 39"/>
            <p:cNvSpPr>
              <a:spLocks noChangeArrowheads="1"/>
            </p:cNvSpPr>
            <p:nvPr/>
          </p:nvSpPr>
          <p:spPr bwMode="auto">
            <a:xfrm rot="19558839" flipH="1">
              <a:off x="4393" y="3729"/>
              <a:ext cx="55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601" name="Freeform 41"/>
            <p:cNvSpPr>
              <a:spLocks/>
            </p:cNvSpPr>
            <p:nvPr/>
          </p:nvSpPr>
          <p:spPr bwMode="auto">
            <a:xfrm>
              <a:off x="4224" y="3792"/>
              <a:ext cx="59" cy="56"/>
            </a:xfrm>
            <a:custGeom>
              <a:avLst/>
              <a:gdLst>
                <a:gd name="T0" fmla="*/ 0 w 104"/>
                <a:gd name="T1" fmla="*/ 32 h 112"/>
                <a:gd name="T2" fmla="*/ 16 w 104"/>
                <a:gd name="T3" fmla="*/ 80 h 112"/>
                <a:gd name="T4" fmla="*/ 32 w 104"/>
                <a:gd name="T5" fmla="*/ 112 h 112"/>
                <a:gd name="T6" fmla="*/ 104 w 104"/>
                <a:gd name="T7" fmla="*/ 48 h 112"/>
                <a:gd name="T8" fmla="*/ 56 w 104"/>
                <a:gd name="T9" fmla="*/ 0 h 112"/>
                <a:gd name="T10" fmla="*/ 0 w 104"/>
                <a:gd name="T11" fmla="*/ 3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12">
                  <a:moveTo>
                    <a:pt x="0" y="32"/>
                  </a:moveTo>
                  <a:cubicBezTo>
                    <a:pt x="5" y="48"/>
                    <a:pt x="10" y="64"/>
                    <a:pt x="16" y="80"/>
                  </a:cubicBezTo>
                  <a:cubicBezTo>
                    <a:pt x="20" y="91"/>
                    <a:pt x="32" y="112"/>
                    <a:pt x="32" y="112"/>
                  </a:cubicBezTo>
                  <a:lnTo>
                    <a:pt x="104" y="48"/>
                  </a:lnTo>
                  <a:lnTo>
                    <a:pt x="5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602" name="Oval 42"/>
            <p:cNvSpPr>
              <a:spLocks noChangeArrowheads="1"/>
            </p:cNvSpPr>
            <p:nvPr/>
          </p:nvSpPr>
          <p:spPr bwMode="auto">
            <a:xfrm>
              <a:off x="4361" y="3840"/>
              <a:ext cx="55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pic>
          <p:nvPicPr>
            <p:cNvPr id="22569" name="Picture 43" descr="Копия 13a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312"/>
              <a:ext cx="43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0" name="Picture 44" descr="nature0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544"/>
              <a:ext cx="42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1" name="Picture 45" descr="nature0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64" y="2928"/>
              <a:ext cx="42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2" name="Picture 46" descr="nature03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736"/>
              <a:ext cx="42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3" name="Picture 47" descr="nature05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" y="1152"/>
              <a:ext cx="81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4" name="Picture 48" descr="nature21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152"/>
              <a:ext cx="1248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5" name="Picture 51" descr="nature0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04" y="2928"/>
              <a:ext cx="42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6" name="Picture 52" descr="nature0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976"/>
              <a:ext cx="42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7" name="Picture 53" descr="nature0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496"/>
              <a:ext cx="42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8" name="Picture 54" descr="nature03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8" y="2832"/>
              <a:ext cx="42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9" name="Picture 55" descr="nature03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544"/>
              <a:ext cx="42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0" name="Picture 56" descr="nature03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64" y="2784"/>
              <a:ext cx="42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1" name="Picture 57" descr="043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928"/>
              <a:ext cx="33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18" name="Freeform 58" descr="Коричневый мрамор"/>
            <p:cNvSpPr>
              <a:spLocks/>
            </p:cNvSpPr>
            <p:nvPr/>
          </p:nvSpPr>
          <p:spPr bwMode="auto">
            <a:xfrm>
              <a:off x="1432" y="2832"/>
              <a:ext cx="104" cy="432"/>
            </a:xfrm>
            <a:custGeom>
              <a:avLst/>
              <a:gdLst>
                <a:gd name="T0" fmla="*/ 104 w 104"/>
                <a:gd name="T1" fmla="*/ 0 h 432"/>
                <a:gd name="T2" fmla="*/ 8 w 104"/>
                <a:gd name="T3" fmla="*/ 240 h 432"/>
                <a:gd name="T4" fmla="*/ 56 w 104"/>
                <a:gd name="T5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432">
                  <a:moveTo>
                    <a:pt x="104" y="0"/>
                  </a:moveTo>
                  <a:cubicBezTo>
                    <a:pt x="60" y="84"/>
                    <a:pt x="16" y="168"/>
                    <a:pt x="8" y="240"/>
                  </a:cubicBezTo>
                  <a:cubicBezTo>
                    <a:pt x="0" y="312"/>
                    <a:pt x="28" y="372"/>
                    <a:pt x="56" y="432"/>
                  </a:cubicBezTo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619" name="Freeform 59" descr="Коричневый мрамор"/>
            <p:cNvSpPr>
              <a:spLocks/>
            </p:cNvSpPr>
            <p:nvPr/>
          </p:nvSpPr>
          <p:spPr bwMode="auto">
            <a:xfrm rot="19745100" flipH="1">
              <a:off x="4848" y="2688"/>
              <a:ext cx="104" cy="432"/>
            </a:xfrm>
            <a:custGeom>
              <a:avLst/>
              <a:gdLst>
                <a:gd name="T0" fmla="*/ 104 w 104"/>
                <a:gd name="T1" fmla="*/ 0 h 432"/>
                <a:gd name="T2" fmla="*/ 8 w 104"/>
                <a:gd name="T3" fmla="*/ 240 h 432"/>
                <a:gd name="T4" fmla="*/ 56 w 104"/>
                <a:gd name="T5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432">
                  <a:moveTo>
                    <a:pt x="104" y="0"/>
                  </a:moveTo>
                  <a:cubicBezTo>
                    <a:pt x="60" y="84"/>
                    <a:pt x="16" y="168"/>
                    <a:pt x="8" y="240"/>
                  </a:cubicBezTo>
                  <a:cubicBezTo>
                    <a:pt x="0" y="312"/>
                    <a:pt x="28" y="372"/>
                    <a:pt x="56" y="432"/>
                  </a:cubicBezTo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pic>
          <p:nvPicPr>
            <p:cNvPr id="22584" name="Picture 60" descr="043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448"/>
              <a:ext cx="33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5" name="Picture 61" descr="043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544"/>
              <a:ext cx="33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24" name="Freeform 64"/>
            <p:cNvSpPr>
              <a:spLocks/>
            </p:cNvSpPr>
            <p:nvPr/>
          </p:nvSpPr>
          <p:spPr bwMode="auto">
            <a:xfrm flipH="1" flipV="1">
              <a:off x="122" y="4207"/>
              <a:ext cx="110" cy="76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625" name="Freeform 65"/>
            <p:cNvSpPr>
              <a:spLocks/>
            </p:cNvSpPr>
            <p:nvPr/>
          </p:nvSpPr>
          <p:spPr bwMode="auto">
            <a:xfrm flipH="1" flipV="1">
              <a:off x="0" y="4218"/>
              <a:ext cx="113" cy="64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627" name="Freeform 67"/>
            <p:cNvSpPr>
              <a:spLocks/>
            </p:cNvSpPr>
            <p:nvPr/>
          </p:nvSpPr>
          <p:spPr bwMode="auto">
            <a:xfrm flipH="1" flipV="1">
              <a:off x="122" y="4143"/>
              <a:ext cx="110" cy="76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628" name="Freeform 68"/>
            <p:cNvSpPr>
              <a:spLocks/>
            </p:cNvSpPr>
            <p:nvPr/>
          </p:nvSpPr>
          <p:spPr bwMode="auto">
            <a:xfrm flipH="1" flipV="1">
              <a:off x="0" y="4154"/>
              <a:ext cx="113" cy="64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630" name="Freeform 70"/>
            <p:cNvSpPr>
              <a:spLocks/>
            </p:cNvSpPr>
            <p:nvPr/>
          </p:nvSpPr>
          <p:spPr bwMode="auto">
            <a:xfrm flipH="1" flipV="1">
              <a:off x="170" y="4103"/>
              <a:ext cx="110" cy="76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631" name="Freeform 71"/>
            <p:cNvSpPr>
              <a:spLocks/>
            </p:cNvSpPr>
            <p:nvPr/>
          </p:nvSpPr>
          <p:spPr bwMode="auto">
            <a:xfrm flipH="1" flipV="1">
              <a:off x="48" y="4114"/>
              <a:ext cx="113" cy="64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633" name="Freeform 73"/>
            <p:cNvSpPr>
              <a:spLocks/>
            </p:cNvSpPr>
            <p:nvPr/>
          </p:nvSpPr>
          <p:spPr bwMode="auto">
            <a:xfrm flipH="1" flipV="1">
              <a:off x="210" y="4087"/>
              <a:ext cx="110" cy="76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634" name="Freeform 74"/>
            <p:cNvSpPr>
              <a:spLocks/>
            </p:cNvSpPr>
            <p:nvPr/>
          </p:nvSpPr>
          <p:spPr bwMode="auto">
            <a:xfrm flipH="1" flipV="1">
              <a:off x="88" y="4098"/>
              <a:ext cx="113" cy="64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22594" name="Group 76"/>
            <p:cNvGrpSpPr>
              <a:grpSpLocks/>
            </p:cNvGrpSpPr>
            <p:nvPr/>
          </p:nvGrpSpPr>
          <p:grpSpPr bwMode="auto">
            <a:xfrm rot="464866">
              <a:off x="2352" y="4080"/>
              <a:ext cx="544" cy="296"/>
              <a:chOff x="4649" y="2704"/>
              <a:chExt cx="544" cy="296"/>
            </a:xfrm>
          </p:grpSpPr>
          <p:grpSp>
            <p:nvGrpSpPr>
              <p:cNvPr id="23426" name="Group 77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437" name="Group 7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6639" name="Freeform 79"/>
                  <p:cNvSpPr>
                    <a:spLocks/>
                  </p:cNvSpPr>
                  <p:nvPr/>
                </p:nvSpPr>
                <p:spPr bwMode="auto">
                  <a:xfrm>
                    <a:off x="4695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640" name="Freeform 80"/>
                  <p:cNvSpPr>
                    <a:spLocks/>
                  </p:cNvSpPr>
                  <p:nvPr/>
                </p:nvSpPr>
                <p:spPr bwMode="auto">
                  <a:xfrm>
                    <a:off x="4737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438" name="Group 8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6642" name="Freeform 82"/>
                  <p:cNvSpPr>
                    <a:spLocks/>
                  </p:cNvSpPr>
                  <p:nvPr/>
                </p:nvSpPr>
                <p:spPr bwMode="auto">
                  <a:xfrm>
                    <a:off x="4695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643" name="Freeform 83"/>
                  <p:cNvSpPr>
                    <a:spLocks/>
                  </p:cNvSpPr>
                  <p:nvPr/>
                </p:nvSpPr>
                <p:spPr bwMode="auto">
                  <a:xfrm>
                    <a:off x="4737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439" name="Group 8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6645" name="Freeform 85"/>
                  <p:cNvSpPr>
                    <a:spLocks/>
                  </p:cNvSpPr>
                  <p:nvPr/>
                </p:nvSpPr>
                <p:spPr bwMode="auto">
                  <a:xfrm>
                    <a:off x="4694" y="3471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646" name="Freeform 86"/>
                  <p:cNvSpPr>
                    <a:spLocks/>
                  </p:cNvSpPr>
                  <p:nvPr/>
                </p:nvSpPr>
                <p:spPr bwMode="auto">
                  <a:xfrm>
                    <a:off x="4737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427" name="Group 87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428" name="Group 8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6649" name="Freeform 89"/>
                  <p:cNvSpPr>
                    <a:spLocks/>
                  </p:cNvSpPr>
                  <p:nvPr/>
                </p:nvSpPr>
                <p:spPr bwMode="auto">
                  <a:xfrm>
                    <a:off x="4691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650" name="Freeform 90"/>
                  <p:cNvSpPr>
                    <a:spLocks/>
                  </p:cNvSpPr>
                  <p:nvPr/>
                </p:nvSpPr>
                <p:spPr bwMode="auto">
                  <a:xfrm>
                    <a:off x="4735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429" name="Group 9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6652" name="Freeform 92"/>
                  <p:cNvSpPr>
                    <a:spLocks/>
                  </p:cNvSpPr>
                  <p:nvPr/>
                </p:nvSpPr>
                <p:spPr bwMode="auto">
                  <a:xfrm>
                    <a:off x="4692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653" name="Freeform 93"/>
                  <p:cNvSpPr>
                    <a:spLocks/>
                  </p:cNvSpPr>
                  <p:nvPr/>
                </p:nvSpPr>
                <p:spPr bwMode="auto">
                  <a:xfrm>
                    <a:off x="4734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430" name="Group 9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6655" name="Freeform 95"/>
                  <p:cNvSpPr>
                    <a:spLocks/>
                  </p:cNvSpPr>
                  <p:nvPr/>
                </p:nvSpPr>
                <p:spPr bwMode="auto">
                  <a:xfrm>
                    <a:off x="4691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656" name="Freeform 96"/>
                  <p:cNvSpPr>
                    <a:spLocks/>
                  </p:cNvSpPr>
                  <p:nvPr/>
                </p:nvSpPr>
                <p:spPr bwMode="auto">
                  <a:xfrm>
                    <a:off x="4733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22595" name="Group 97"/>
            <p:cNvGrpSpPr>
              <a:grpSpLocks/>
            </p:cNvGrpSpPr>
            <p:nvPr/>
          </p:nvGrpSpPr>
          <p:grpSpPr bwMode="auto">
            <a:xfrm rot="21135134" flipH="1">
              <a:off x="2829" y="4080"/>
              <a:ext cx="544" cy="296"/>
              <a:chOff x="4649" y="2704"/>
              <a:chExt cx="544" cy="296"/>
            </a:xfrm>
          </p:grpSpPr>
          <p:grpSp>
            <p:nvGrpSpPr>
              <p:cNvPr id="23406" name="Group 98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417" name="Group 9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6660" name="Freeform 100"/>
                  <p:cNvSpPr>
                    <a:spLocks/>
                  </p:cNvSpPr>
                  <p:nvPr/>
                </p:nvSpPr>
                <p:spPr bwMode="auto">
                  <a:xfrm>
                    <a:off x="4692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661" name="Freeform 101"/>
                  <p:cNvSpPr>
                    <a:spLocks/>
                  </p:cNvSpPr>
                  <p:nvPr/>
                </p:nvSpPr>
                <p:spPr bwMode="auto">
                  <a:xfrm>
                    <a:off x="4734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418" name="Group 10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6663" name="Freeform 103"/>
                  <p:cNvSpPr>
                    <a:spLocks/>
                  </p:cNvSpPr>
                  <p:nvPr/>
                </p:nvSpPr>
                <p:spPr bwMode="auto">
                  <a:xfrm>
                    <a:off x="4692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664" name="Freeform 104"/>
                  <p:cNvSpPr>
                    <a:spLocks/>
                  </p:cNvSpPr>
                  <p:nvPr/>
                </p:nvSpPr>
                <p:spPr bwMode="auto">
                  <a:xfrm>
                    <a:off x="4734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419" name="Group 10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6666" name="Freeform 106"/>
                  <p:cNvSpPr>
                    <a:spLocks/>
                  </p:cNvSpPr>
                  <p:nvPr/>
                </p:nvSpPr>
                <p:spPr bwMode="auto">
                  <a:xfrm>
                    <a:off x="4691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667" name="Freeform 107"/>
                  <p:cNvSpPr>
                    <a:spLocks/>
                  </p:cNvSpPr>
                  <p:nvPr/>
                </p:nvSpPr>
                <p:spPr bwMode="auto">
                  <a:xfrm>
                    <a:off x="4735" y="3478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407" name="Group 108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408" name="Group 10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6670" name="Freeform 110"/>
                  <p:cNvSpPr>
                    <a:spLocks/>
                  </p:cNvSpPr>
                  <p:nvPr/>
                </p:nvSpPr>
                <p:spPr bwMode="auto">
                  <a:xfrm>
                    <a:off x="4695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671" name="Freeform 111"/>
                  <p:cNvSpPr>
                    <a:spLocks/>
                  </p:cNvSpPr>
                  <p:nvPr/>
                </p:nvSpPr>
                <p:spPr bwMode="auto">
                  <a:xfrm>
                    <a:off x="4737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409" name="Group 11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6673" name="Freeform 113"/>
                  <p:cNvSpPr>
                    <a:spLocks/>
                  </p:cNvSpPr>
                  <p:nvPr/>
                </p:nvSpPr>
                <p:spPr bwMode="auto">
                  <a:xfrm>
                    <a:off x="4696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674" name="Freeform 114"/>
                  <p:cNvSpPr>
                    <a:spLocks/>
                  </p:cNvSpPr>
                  <p:nvPr/>
                </p:nvSpPr>
                <p:spPr bwMode="auto">
                  <a:xfrm>
                    <a:off x="4737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410" name="Group 11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6676" name="Freeform 116"/>
                  <p:cNvSpPr>
                    <a:spLocks/>
                  </p:cNvSpPr>
                  <p:nvPr/>
                </p:nvSpPr>
                <p:spPr bwMode="auto">
                  <a:xfrm>
                    <a:off x="4694" y="3470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677" name="Freeform 117"/>
                  <p:cNvSpPr>
                    <a:spLocks/>
                  </p:cNvSpPr>
                  <p:nvPr/>
                </p:nvSpPr>
                <p:spPr bwMode="auto">
                  <a:xfrm>
                    <a:off x="4736" y="3474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22596" name="Group 119"/>
            <p:cNvGrpSpPr>
              <a:grpSpLocks/>
            </p:cNvGrpSpPr>
            <p:nvPr/>
          </p:nvGrpSpPr>
          <p:grpSpPr bwMode="auto">
            <a:xfrm rot="464866">
              <a:off x="104" y="4016"/>
              <a:ext cx="544" cy="296"/>
              <a:chOff x="4649" y="2704"/>
              <a:chExt cx="544" cy="296"/>
            </a:xfrm>
          </p:grpSpPr>
          <p:grpSp>
            <p:nvGrpSpPr>
              <p:cNvPr id="23386" name="Group 120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397" name="Group 12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6682" name="Freeform 122"/>
                  <p:cNvSpPr>
                    <a:spLocks/>
                  </p:cNvSpPr>
                  <p:nvPr/>
                </p:nvSpPr>
                <p:spPr bwMode="auto">
                  <a:xfrm>
                    <a:off x="4695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683" name="Freeform 123"/>
                  <p:cNvSpPr>
                    <a:spLocks/>
                  </p:cNvSpPr>
                  <p:nvPr/>
                </p:nvSpPr>
                <p:spPr bwMode="auto">
                  <a:xfrm>
                    <a:off x="4737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98" name="Group 12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6685" name="Freeform 125"/>
                  <p:cNvSpPr>
                    <a:spLocks/>
                  </p:cNvSpPr>
                  <p:nvPr/>
                </p:nvSpPr>
                <p:spPr bwMode="auto">
                  <a:xfrm>
                    <a:off x="4695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686" name="Freeform 126"/>
                  <p:cNvSpPr>
                    <a:spLocks/>
                  </p:cNvSpPr>
                  <p:nvPr/>
                </p:nvSpPr>
                <p:spPr bwMode="auto">
                  <a:xfrm>
                    <a:off x="4737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99" name="Group 12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6688" name="Freeform 128"/>
                  <p:cNvSpPr>
                    <a:spLocks/>
                  </p:cNvSpPr>
                  <p:nvPr/>
                </p:nvSpPr>
                <p:spPr bwMode="auto">
                  <a:xfrm>
                    <a:off x="4694" y="3471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689" name="Freeform 129"/>
                  <p:cNvSpPr>
                    <a:spLocks/>
                  </p:cNvSpPr>
                  <p:nvPr/>
                </p:nvSpPr>
                <p:spPr bwMode="auto">
                  <a:xfrm>
                    <a:off x="4737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387" name="Group 130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388" name="Group 13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6692" name="Freeform 132"/>
                  <p:cNvSpPr>
                    <a:spLocks/>
                  </p:cNvSpPr>
                  <p:nvPr/>
                </p:nvSpPr>
                <p:spPr bwMode="auto">
                  <a:xfrm>
                    <a:off x="4691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693" name="Freeform 133"/>
                  <p:cNvSpPr>
                    <a:spLocks/>
                  </p:cNvSpPr>
                  <p:nvPr/>
                </p:nvSpPr>
                <p:spPr bwMode="auto">
                  <a:xfrm>
                    <a:off x="4735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89" name="Group 13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6695" name="Freeform 135"/>
                  <p:cNvSpPr>
                    <a:spLocks/>
                  </p:cNvSpPr>
                  <p:nvPr/>
                </p:nvSpPr>
                <p:spPr bwMode="auto">
                  <a:xfrm>
                    <a:off x="4692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696" name="Freeform 136"/>
                  <p:cNvSpPr>
                    <a:spLocks/>
                  </p:cNvSpPr>
                  <p:nvPr/>
                </p:nvSpPr>
                <p:spPr bwMode="auto">
                  <a:xfrm>
                    <a:off x="4734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90" name="Group 13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6698" name="Freeform 138"/>
                  <p:cNvSpPr>
                    <a:spLocks/>
                  </p:cNvSpPr>
                  <p:nvPr/>
                </p:nvSpPr>
                <p:spPr bwMode="auto">
                  <a:xfrm>
                    <a:off x="4691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699" name="Freeform 139"/>
                  <p:cNvSpPr>
                    <a:spLocks/>
                  </p:cNvSpPr>
                  <p:nvPr/>
                </p:nvSpPr>
                <p:spPr bwMode="auto">
                  <a:xfrm>
                    <a:off x="4733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22597" name="Group 140"/>
            <p:cNvGrpSpPr>
              <a:grpSpLocks/>
            </p:cNvGrpSpPr>
            <p:nvPr/>
          </p:nvGrpSpPr>
          <p:grpSpPr bwMode="auto">
            <a:xfrm rot="21135134" flipH="1">
              <a:off x="581" y="4016"/>
              <a:ext cx="544" cy="296"/>
              <a:chOff x="4649" y="2704"/>
              <a:chExt cx="544" cy="296"/>
            </a:xfrm>
          </p:grpSpPr>
          <p:grpSp>
            <p:nvGrpSpPr>
              <p:cNvPr id="23366" name="Group 14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377" name="Group 14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6703" name="Freeform 143"/>
                  <p:cNvSpPr>
                    <a:spLocks/>
                  </p:cNvSpPr>
                  <p:nvPr/>
                </p:nvSpPr>
                <p:spPr bwMode="auto">
                  <a:xfrm>
                    <a:off x="4692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704" name="Freeform 144"/>
                  <p:cNvSpPr>
                    <a:spLocks/>
                  </p:cNvSpPr>
                  <p:nvPr/>
                </p:nvSpPr>
                <p:spPr bwMode="auto">
                  <a:xfrm>
                    <a:off x="4734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78" name="Group 14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6706" name="Freeform 146"/>
                  <p:cNvSpPr>
                    <a:spLocks/>
                  </p:cNvSpPr>
                  <p:nvPr/>
                </p:nvSpPr>
                <p:spPr bwMode="auto">
                  <a:xfrm>
                    <a:off x="4692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707" name="Freeform 147"/>
                  <p:cNvSpPr>
                    <a:spLocks/>
                  </p:cNvSpPr>
                  <p:nvPr/>
                </p:nvSpPr>
                <p:spPr bwMode="auto">
                  <a:xfrm>
                    <a:off x="4734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79" name="Group 14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6709" name="Freeform 149"/>
                  <p:cNvSpPr>
                    <a:spLocks/>
                  </p:cNvSpPr>
                  <p:nvPr/>
                </p:nvSpPr>
                <p:spPr bwMode="auto">
                  <a:xfrm>
                    <a:off x="4691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710" name="Freeform 150"/>
                  <p:cNvSpPr>
                    <a:spLocks/>
                  </p:cNvSpPr>
                  <p:nvPr/>
                </p:nvSpPr>
                <p:spPr bwMode="auto">
                  <a:xfrm>
                    <a:off x="4735" y="3478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367" name="Group 151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368" name="Group 15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6713" name="Freeform 153"/>
                  <p:cNvSpPr>
                    <a:spLocks/>
                  </p:cNvSpPr>
                  <p:nvPr/>
                </p:nvSpPr>
                <p:spPr bwMode="auto">
                  <a:xfrm>
                    <a:off x="4695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714" name="Freeform 154"/>
                  <p:cNvSpPr>
                    <a:spLocks/>
                  </p:cNvSpPr>
                  <p:nvPr/>
                </p:nvSpPr>
                <p:spPr bwMode="auto">
                  <a:xfrm>
                    <a:off x="4737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69" name="Group 15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6716" name="Freeform 156"/>
                  <p:cNvSpPr>
                    <a:spLocks/>
                  </p:cNvSpPr>
                  <p:nvPr/>
                </p:nvSpPr>
                <p:spPr bwMode="auto">
                  <a:xfrm>
                    <a:off x="4696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717" name="Freeform 157"/>
                  <p:cNvSpPr>
                    <a:spLocks/>
                  </p:cNvSpPr>
                  <p:nvPr/>
                </p:nvSpPr>
                <p:spPr bwMode="auto">
                  <a:xfrm>
                    <a:off x="4737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70" name="Group 15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6719" name="Freeform 159"/>
                  <p:cNvSpPr>
                    <a:spLocks/>
                  </p:cNvSpPr>
                  <p:nvPr/>
                </p:nvSpPr>
                <p:spPr bwMode="auto">
                  <a:xfrm>
                    <a:off x="4694" y="3470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720" name="Freeform 160"/>
                  <p:cNvSpPr>
                    <a:spLocks/>
                  </p:cNvSpPr>
                  <p:nvPr/>
                </p:nvSpPr>
                <p:spPr bwMode="auto">
                  <a:xfrm>
                    <a:off x="4736" y="3474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sp>
          <p:nvSpPr>
            <p:cNvPr id="66732" name="Freeform 172"/>
            <p:cNvSpPr>
              <a:spLocks/>
            </p:cNvSpPr>
            <p:nvPr/>
          </p:nvSpPr>
          <p:spPr bwMode="auto">
            <a:xfrm>
              <a:off x="1840" y="3747"/>
              <a:ext cx="102" cy="116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33" name="Freeform 173"/>
            <p:cNvSpPr>
              <a:spLocks/>
            </p:cNvSpPr>
            <p:nvPr/>
          </p:nvSpPr>
          <p:spPr bwMode="auto">
            <a:xfrm>
              <a:off x="1951" y="3748"/>
              <a:ext cx="105" cy="98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35" name="Freeform 175"/>
            <p:cNvSpPr>
              <a:spLocks/>
            </p:cNvSpPr>
            <p:nvPr/>
          </p:nvSpPr>
          <p:spPr bwMode="auto">
            <a:xfrm>
              <a:off x="3552" y="3763"/>
              <a:ext cx="204" cy="140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36" name="Freeform 176"/>
            <p:cNvSpPr>
              <a:spLocks/>
            </p:cNvSpPr>
            <p:nvPr/>
          </p:nvSpPr>
          <p:spPr bwMode="auto">
            <a:xfrm>
              <a:off x="3773" y="3764"/>
              <a:ext cx="211" cy="119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38" name="Freeform 178"/>
            <p:cNvSpPr>
              <a:spLocks/>
            </p:cNvSpPr>
            <p:nvPr/>
          </p:nvSpPr>
          <p:spPr bwMode="auto">
            <a:xfrm rot="10627022">
              <a:off x="846" y="4080"/>
              <a:ext cx="204" cy="140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39" name="Freeform 179"/>
            <p:cNvSpPr>
              <a:spLocks/>
            </p:cNvSpPr>
            <p:nvPr/>
          </p:nvSpPr>
          <p:spPr bwMode="auto">
            <a:xfrm rot="10627022">
              <a:off x="618" y="4110"/>
              <a:ext cx="211" cy="119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41" name="Freeform 181"/>
            <p:cNvSpPr>
              <a:spLocks/>
            </p:cNvSpPr>
            <p:nvPr/>
          </p:nvSpPr>
          <p:spPr bwMode="auto">
            <a:xfrm>
              <a:off x="2792" y="3699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42" name="Freeform 182"/>
            <p:cNvSpPr>
              <a:spLocks/>
            </p:cNvSpPr>
            <p:nvPr/>
          </p:nvSpPr>
          <p:spPr bwMode="auto">
            <a:xfrm>
              <a:off x="2845" y="3699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44" name="Freeform 184"/>
            <p:cNvSpPr>
              <a:spLocks/>
            </p:cNvSpPr>
            <p:nvPr/>
          </p:nvSpPr>
          <p:spPr bwMode="auto">
            <a:xfrm>
              <a:off x="4592" y="3579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45" name="Freeform 185"/>
            <p:cNvSpPr>
              <a:spLocks/>
            </p:cNvSpPr>
            <p:nvPr/>
          </p:nvSpPr>
          <p:spPr bwMode="auto">
            <a:xfrm>
              <a:off x="4645" y="3579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47" name="Freeform 187"/>
            <p:cNvSpPr>
              <a:spLocks/>
            </p:cNvSpPr>
            <p:nvPr/>
          </p:nvSpPr>
          <p:spPr bwMode="auto">
            <a:xfrm>
              <a:off x="5273" y="4011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48" name="Freeform 188"/>
            <p:cNvSpPr>
              <a:spLocks/>
            </p:cNvSpPr>
            <p:nvPr/>
          </p:nvSpPr>
          <p:spPr bwMode="auto">
            <a:xfrm>
              <a:off x="5326" y="4011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50" name="Freeform 190"/>
            <p:cNvSpPr>
              <a:spLocks/>
            </p:cNvSpPr>
            <p:nvPr/>
          </p:nvSpPr>
          <p:spPr bwMode="auto">
            <a:xfrm>
              <a:off x="5129" y="4043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51" name="Freeform 191"/>
            <p:cNvSpPr>
              <a:spLocks/>
            </p:cNvSpPr>
            <p:nvPr/>
          </p:nvSpPr>
          <p:spPr bwMode="auto">
            <a:xfrm>
              <a:off x="5182" y="4043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53" name="Freeform 193"/>
            <p:cNvSpPr>
              <a:spLocks/>
            </p:cNvSpPr>
            <p:nvPr/>
          </p:nvSpPr>
          <p:spPr bwMode="auto">
            <a:xfrm>
              <a:off x="5025" y="4059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54" name="Freeform 194"/>
            <p:cNvSpPr>
              <a:spLocks/>
            </p:cNvSpPr>
            <p:nvPr/>
          </p:nvSpPr>
          <p:spPr bwMode="auto">
            <a:xfrm>
              <a:off x="5078" y="4059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56" name="Freeform 196"/>
            <p:cNvSpPr>
              <a:spLocks/>
            </p:cNvSpPr>
            <p:nvPr/>
          </p:nvSpPr>
          <p:spPr bwMode="auto">
            <a:xfrm>
              <a:off x="5025" y="3995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57" name="Freeform 197"/>
            <p:cNvSpPr>
              <a:spLocks/>
            </p:cNvSpPr>
            <p:nvPr/>
          </p:nvSpPr>
          <p:spPr bwMode="auto">
            <a:xfrm>
              <a:off x="5078" y="3995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59" name="Freeform 199"/>
            <p:cNvSpPr>
              <a:spLocks/>
            </p:cNvSpPr>
            <p:nvPr/>
          </p:nvSpPr>
          <p:spPr bwMode="auto">
            <a:xfrm>
              <a:off x="5073" y="3955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60" name="Freeform 200"/>
            <p:cNvSpPr>
              <a:spLocks/>
            </p:cNvSpPr>
            <p:nvPr/>
          </p:nvSpPr>
          <p:spPr bwMode="auto">
            <a:xfrm>
              <a:off x="5126" y="3955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62" name="Freeform 202"/>
            <p:cNvSpPr>
              <a:spLocks/>
            </p:cNvSpPr>
            <p:nvPr/>
          </p:nvSpPr>
          <p:spPr bwMode="auto">
            <a:xfrm>
              <a:off x="5113" y="3939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63" name="Freeform 203"/>
            <p:cNvSpPr>
              <a:spLocks/>
            </p:cNvSpPr>
            <p:nvPr/>
          </p:nvSpPr>
          <p:spPr bwMode="auto">
            <a:xfrm>
              <a:off x="5166" y="3939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65" name="Freeform 205"/>
            <p:cNvSpPr>
              <a:spLocks/>
            </p:cNvSpPr>
            <p:nvPr/>
          </p:nvSpPr>
          <p:spPr bwMode="auto">
            <a:xfrm>
              <a:off x="5161" y="3915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66" name="Freeform 206"/>
            <p:cNvSpPr>
              <a:spLocks/>
            </p:cNvSpPr>
            <p:nvPr/>
          </p:nvSpPr>
          <p:spPr bwMode="auto">
            <a:xfrm>
              <a:off x="5214" y="3915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68" name="Freeform 208"/>
            <p:cNvSpPr>
              <a:spLocks/>
            </p:cNvSpPr>
            <p:nvPr/>
          </p:nvSpPr>
          <p:spPr bwMode="auto">
            <a:xfrm>
              <a:off x="5289" y="3867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69" name="Freeform 209"/>
            <p:cNvSpPr>
              <a:spLocks/>
            </p:cNvSpPr>
            <p:nvPr/>
          </p:nvSpPr>
          <p:spPr bwMode="auto">
            <a:xfrm>
              <a:off x="5342" y="3867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71" name="Freeform 211"/>
            <p:cNvSpPr>
              <a:spLocks/>
            </p:cNvSpPr>
            <p:nvPr/>
          </p:nvSpPr>
          <p:spPr bwMode="auto">
            <a:xfrm>
              <a:off x="4657" y="3955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72" name="Freeform 212"/>
            <p:cNvSpPr>
              <a:spLocks/>
            </p:cNvSpPr>
            <p:nvPr/>
          </p:nvSpPr>
          <p:spPr bwMode="auto">
            <a:xfrm>
              <a:off x="4710" y="3955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74" name="Freeform 214"/>
            <p:cNvSpPr>
              <a:spLocks/>
            </p:cNvSpPr>
            <p:nvPr/>
          </p:nvSpPr>
          <p:spPr bwMode="auto">
            <a:xfrm>
              <a:off x="5489" y="3867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75" name="Freeform 215"/>
            <p:cNvSpPr>
              <a:spLocks/>
            </p:cNvSpPr>
            <p:nvPr/>
          </p:nvSpPr>
          <p:spPr bwMode="auto">
            <a:xfrm>
              <a:off x="5542" y="3867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77" name="Freeform 217"/>
            <p:cNvSpPr>
              <a:spLocks/>
            </p:cNvSpPr>
            <p:nvPr/>
          </p:nvSpPr>
          <p:spPr bwMode="auto">
            <a:xfrm>
              <a:off x="5176" y="3627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78" name="Freeform 218"/>
            <p:cNvSpPr>
              <a:spLocks/>
            </p:cNvSpPr>
            <p:nvPr/>
          </p:nvSpPr>
          <p:spPr bwMode="auto">
            <a:xfrm>
              <a:off x="5229" y="3627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80" name="Freeform 220"/>
            <p:cNvSpPr>
              <a:spLocks/>
            </p:cNvSpPr>
            <p:nvPr/>
          </p:nvSpPr>
          <p:spPr bwMode="auto">
            <a:xfrm>
              <a:off x="5376" y="3627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81" name="Freeform 221"/>
            <p:cNvSpPr>
              <a:spLocks/>
            </p:cNvSpPr>
            <p:nvPr/>
          </p:nvSpPr>
          <p:spPr bwMode="auto">
            <a:xfrm>
              <a:off x="5429" y="3627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83" name="Freeform 223"/>
            <p:cNvSpPr>
              <a:spLocks/>
            </p:cNvSpPr>
            <p:nvPr/>
          </p:nvSpPr>
          <p:spPr bwMode="auto">
            <a:xfrm>
              <a:off x="2281" y="3848"/>
              <a:ext cx="56" cy="53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84" name="Freeform 224"/>
            <p:cNvSpPr>
              <a:spLocks/>
            </p:cNvSpPr>
            <p:nvPr/>
          </p:nvSpPr>
          <p:spPr bwMode="auto">
            <a:xfrm>
              <a:off x="2342" y="3848"/>
              <a:ext cx="58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86" name="Freeform 226"/>
            <p:cNvSpPr>
              <a:spLocks/>
            </p:cNvSpPr>
            <p:nvPr/>
          </p:nvSpPr>
          <p:spPr bwMode="auto">
            <a:xfrm>
              <a:off x="1673" y="386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87" name="Freeform 227"/>
            <p:cNvSpPr>
              <a:spLocks/>
            </p:cNvSpPr>
            <p:nvPr/>
          </p:nvSpPr>
          <p:spPr bwMode="auto">
            <a:xfrm>
              <a:off x="1726" y="386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89" name="Freeform 229"/>
            <p:cNvSpPr>
              <a:spLocks/>
            </p:cNvSpPr>
            <p:nvPr/>
          </p:nvSpPr>
          <p:spPr bwMode="auto">
            <a:xfrm>
              <a:off x="1569" y="388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90" name="Freeform 230"/>
            <p:cNvSpPr>
              <a:spLocks/>
            </p:cNvSpPr>
            <p:nvPr/>
          </p:nvSpPr>
          <p:spPr bwMode="auto">
            <a:xfrm>
              <a:off x="1622" y="388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92" name="Freeform 232"/>
            <p:cNvSpPr>
              <a:spLocks/>
            </p:cNvSpPr>
            <p:nvPr/>
          </p:nvSpPr>
          <p:spPr bwMode="auto">
            <a:xfrm>
              <a:off x="1569" y="381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93" name="Freeform 233"/>
            <p:cNvSpPr>
              <a:spLocks/>
            </p:cNvSpPr>
            <p:nvPr/>
          </p:nvSpPr>
          <p:spPr bwMode="auto">
            <a:xfrm>
              <a:off x="1622" y="381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95" name="Freeform 235"/>
            <p:cNvSpPr>
              <a:spLocks/>
            </p:cNvSpPr>
            <p:nvPr/>
          </p:nvSpPr>
          <p:spPr bwMode="auto">
            <a:xfrm>
              <a:off x="1617" y="377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96" name="Freeform 236"/>
            <p:cNvSpPr>
              <a:spLocks/>
            </p:cNvSpPr>
            <p:nvPr/>
          </p:nvSpPr>
          <p:spPr bwMode="auto">
            <a:xfrm>
              <a:off x="1670" y="377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98" name="Freeform 238"/>
            <p:cNvSpPr>
              <a:spLocks/>
            </p:cNvSpPr>
            <p:nvPr/>
          </p:nvSpPr>
          <p:spPr bwMode="auto">
            <a:xfrm>
              <a:off x="1657" y="376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99" name="Freeform 239"/>
            <p:cNvSpPr>
              <a:spLocks/>
            </p:cNvSpPr>
            <p:nvPr/>
          </p:nvSpPr>
          <p:spPr bwMode="auto">
            <a:xfrm>
              <a:off x="1710" y="376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01" name="Freeform 241"/>
            <p:cNvSpPr>
              <a:spLocks/>
            </p:cNvSpPr>
            <p:nvPr/>
          </p:nvSpPr>
          <p:spPr bwMode="auto">
            <a:xfrm>
              <a:off x="2169" y="3752"/>
              <a:ext cx="56" cy="53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02" name="Freeform 242"/>
            <p:cNvSpPr>
              <a:spLocks/>
            </p:cNvSpPr>
            <p:nvPr/>
          </p:nvSpPr>
          <p:spPr bwMode="auto">
            <a:xfrm>
              <a:off x="2230" y="3752"/>
              <a:ext cx="58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04" name="Freeform 244"/>
            <p:cNvSpPr>
              <a:spLocks/>
            </p:cNvSpPr>
            <p:nvPr/>
          </p:nvSpPr>
          <p:spPr bwMode="auto">
            <a:xfrm>
              <a:off x="2297" y="3704"/>
              <a:ext cx="56" cy="53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05" name="Freeform 245"/>
            <p:cNvSpPr>
              <a:spLocks/>
            </p:cNvSpPr>
            <p:nvPr/>
          </p:nvSpPr>
          <p:spPr bwMode="auto">
            <a:xfrm>
              <a:off x="2358" y="3704"/>
              <a:ext cx="58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07" name="Freeform 247"/>
            <p:cNvSpPr>
              <a:spLocks/>
            </p:cNvSpPr>
            <p:nvPr/>
          </p:nvSpPr>
          <p:spPr bwMode="auto">
            <a:xfrm>
              <a:off x="1457" y="384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08" name="Freeform 248"/>
            <p:cNvSpPr>
              <a:spLocks/>
            </p:cNvSpPr>
            <p:nvPr/>
          </p:nvSpPr>
          <p:spPr bwMode="auto">
            <a:xfrm>
              <a:off x="1510" y="384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10" name="Freeform 250"/>
            <p:cNvSpPr>
              <a:spLocks/>
            </p:cNvSpPr>
            <p:nvPr/>
          </p:nvSpPr>
          <p:spPr bwMode="auto">
            <a:xfrm>
              <a:off x="1313" y="3872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11" name="Freeform 251"/>
            <p:cNvSpPr>
              <a:spLocks/>
            </p:cNvSpPr>
            <p:nvPr/>
          </p:nvSpPr>
          <p:spPr bwMode="auto">
            <a:xfrm>
              <a:off x="1366" y="3872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13" name="Freeform 253"/>
            <p:cNvSpPr>
              <a:spLocks/>
            </p:cNvSpPr>
            <p:nvPr/>
          </p:nvSpPr>
          <p:spPr bwMode="auto">
            <a:xfrm>
              <a:off x="1209" y="3888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14" name="Freeform 254"/>
            <p:cNvSpPr>
              <a:spLocks/>
            </p:cNvSpPr>
            <p:nvPr/>
          </p:nvSpPr>
          <p:spPr bwMode="auto">
            <a:xfrm>
              <a:off x="1262" y="3888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16" name="Freeform 256"/>
            <p:cNvSpPr>
              <a:spLocks/>
            </p:cNvSpPr>
            <p:nvPr/>
          </p:nvSpPr>
          <p:spPr bwMode="auto">
            <a:xfrm>
              <a:off x="1209" y="382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17" name="Freeform 257"/>
            <p:cNvSpPr>
              <a:spLocks/>
            </p:cNvSpPr>
            <p:nvPr/>
          </p:nvSpPr>
          <p:spPr bwMode="auto">
            <a:xfrm>
              <a:off x="1262" y="382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19" name="Freeform 259"/>
            <p:cNvSpPr>
              <a:spLocks/>
            </p:cNvSpPr>
            <p:nvPr/>
          </p:nvSpPr>
          <p:spPr bwMode="auto">
            <a:xfrm>
              <a:off x="1257" y="378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20" name="Freeform 260"/>
            <p:cNvSpPr>
              <a:spLocks/>
            </p:cNvSpPr>
            <p:nvPr/>
          </p:nvSpPr>
          <p:spPr bwMode="auto">
            <a:xfrm>
              <a:off x="1310" y="378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22" name="Freeform 262"/>
            <p:cNvSpPr>
              <a:spLocks/>
            </p:cNvSpPr>
            <p:nvPr/>
          </p:nvSpPr>
          <p:spPr bwMode="auto">
            <a:xfrm>
              <a:off x="1297" y="3768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23" name="Freeform 263"/>
            <p:cNvSpPr>
              <a:spLocks/>
            </p:cNvSpPr>
            <p:nvPr/>
          </p:nvSpPr>
          <p:spPr bwMode="auto">
            <a:xfrm>
              <a:off x="1350" y="3768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25" name="Freeform 265"/>
            <p:cNvSpPr>
              <a:spLocks/>
            </p:cNvSpPr>
            <p:nvPr/>
          </p:nvSpPr>
          <p:spPr bwMode="auto">
            <a:xfrm>
              <a:off x="1345" y="374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26" name="Freeform 266"/>
            <p:cNvSpPr>
              <a:spLocks/>
            </p:cNvSpPr>
            <p:nvPr/>
          </p:nvSpPr>
          <p:spPr bwMode="auto">
            <a:xfrm>
              <a:off x="1398" y="374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28" name="Freeform 268"/>
            <p:cNvSpPr>
              <a:spLocks/>
            </p:cNvSpPr>
            <p:nvPr/>
          </p:nvSpPr>
          <p:spPr bwMode="auto">
            <a:xfrm>
              <a:off x="1473" y="369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29" name="Freeform 269"/>
            <p:cNvSpPr>
              <a:spLocks/>
            </p:cNvSpPr>
            <p:nvPr/>
          </p:nvSpPr>
          <p:spPr bwMode="auto">
            <a:xfrm>
              <a:off x="1526" y="369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31" name="Freeform 271"/>
            <p:cNvSpPr>
              <a:spLocks/>
            </p:cNvSpPr>
            <p:nvPr/>
          </p:nvSpPr>
          <p:spPr bwMode="auto">
            <a:xfrm>
              <a:off x="1009" y="396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32" name="Freeform 272"/>
            <p:cNvSpPr>
              <a:spLocks/>
            </p:cNvSpPr>
            <p:nvPr/>
          </p:nvSpPr>
          <p:spPr bwMode="auto">
            <a:xfrm>
              <a:off x="1062" y="396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34" name="Freeform 274"/>
            <p:cNvSpPr>
              <a:spLocks/>
            </p:cNvSpPr>
            <p:nvPr/>
          </p:nvSpPr>
          <p:spPr bwMode="auto">
            <a:xfrm>
              <a:off x="865" y="3992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35" name="Freeform 275"/>
            <p:cNvSpPr>
              <a:spLocks/>
            </p:cNvSpPr>
            <p:nvPr/>
          </p:nvSpPr>
          <p:spPr bwMode="auto">
            <a:xfrm>
              <a:off x="918" y="3992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37" name="Freeform 277"/>
            <p:cNvSpPr>
              <a:spLocks/>
            </p:cNvSpPr>
            <p:nvPr/>
          </p:nvSpPr>
          <p:spPr bwMode="auto">
            <a:xfrm>
              <a:off x="761" y="4008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38" name="Freeform 278"/>
            <p:cNvSpPr>
              <a:spLocks/>
            </p:cNvSpPr>
            <p:nvPr/>
          </p:nvSpPr>
          <p:spPr bwMode="auto">
            <a:xfrm>
              <a:off x="814" y="4008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40" name="Freeform 280"/>
            <p:cNvSpPr>
              <a:spLocks/>
            </p:cNvSpPr>
            <p:nvPr/>
          </p:nvSpPr>
          <p:spPr bwMode="auto">
            <a:xfrm>
              <a:off x="761" y="394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41" name="Freeform 281"/>
            <p:cNvSpPr>
              <a:spLocks/>
            </p:cNvSpPr>
            <p:nvPr/>
          </p:nvSpPr>
          <p:spPr bwMode="auto">
            <a:xfrm>
              <a:off x="814" y="394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43" name="Freeform 283"/>
            <p:cNvSpPr>
              <a:spLocks/>
            </p:cNvSpPr>
            <p:nvPr/>
          </p:nvSpPr>
          <p:spPr bwMode="auto">
            <a:xfrm>
              <a:off x="809" y="390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44" name="Freeform 284"/>
            <p:cNvSpPr>
              <a:spLocks/>
            </p:cNvSpPr>
            <p:nvPr/>
          </p:nvSpPr>
          <p:spPr bwMode="auto">
            <a:xfrm>
              <a:off x="862" y="390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46" name="Freeform 286"/>
            <p:cNvSpPr>
              <a:spLocks/>
            </p:cNvSpPr>
            <p:nvPr/>
          </p:nvSpPr>
          <p:spPr bwMode="auto">
            <a:xfrm>
              <a:off x="849" y="3888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47" name="Freeform 287"/>
            <p:cNvSpPr>
              <a:spLocks/>
            </p:cNvSpPr>
            <p:nvPr/>
          </p:nvSpPr>
          <p:spPr bwMode="auto">
            <a:xfrm>
              <a:off x="902" y="3888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49" name="Freeform 289"/>
            <p:cNvSpPr>
              <a:spLocks/>
            </p:cNvSpPr>
            <p:nvPr/>
          </p:nvSpPr>
          <p:spPr bwMode="auto">
            <a:xfrm>
              <a:off x="897" y="386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50" name="Freeform 290"/>
            <p:cNvSpPr>
              <a:spLocks/>
            </p:cNvSpPr>
            <p:nvPr/>
          </p:nvSpPr>
          <p:spPr bwMode="auto">
            <a:xfrm>
              <a:off x="950" y="386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52" name="Freeform 292"/>
            <p:cNvSpPr>
              <a:spLocks/>
            </p:cNvSpPr>
            <p:nvPr/>
          </p:nvSpPr>
          <p:spPr bwMode="auto">
            <a:xfrm>
              <a:off x="1025" y="381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53" name="Freeform 293"/>
            <p:cNvSpPr>
              <a:spLocks/>
            </p:cNvSpPr>
            <p:nvPr/>
          </p:nvSpPr>
          <p:spPr bwMode="auto">
            <a:xfrm>
              <a:off x="1078" y="381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79" name="Freeform 319"/>
            <p:cNvSpPr>
              <a:spLocks/>
            </p:cNvSpPr>
            <p:nvPr/>
          </p:nvSpPr>
          <p:spPr bwMode="auto">
            <a:xfrm flipH="1" flipV="1">
              <a:off x="314" y="4207"/>
              <a:ext cx="110" cy="76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80" name="Freeform 320"/>
            <p:cNvSpPr>
              <a:spLocks/>
            </p:cNvSpPr>
            <p:nvPr/>
          </p:nvSpPr>
          <p:spPr bwMode="auto">
            <a:xfrm flipH="1" flipV="1">
              <a:off x="192" y="4218"/>
              <a:ext cx="113" cy="64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82" name="Freeform 322"/>
            <p:cNvSpPr>
              <a:spLocks/>
            </p:cNvSpPr>
            <p:nvPr/>
          </p:nvSpPr>
          <p:spPr bwMode="auto">
            <a:xfrm flipH="1" flipV="1">
              <a:off x="170" y="4239"/>
              <a:ext cx="110" cy="76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83" name="Freeform 323"/>
            <p:cNvSpPr>
              <a:spLocks/>
            </p:cNvSpPr>
            <p:nvPr/>
          </p:nvSpPr>
          <p:spPr bwMode="auto">
            <a:xfrm flipH="1" flipV="1">
              <a:off x="48" y="4250"/>
              <a:ext cx="113" cy="64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85" name="Freeform 325"/>
            <p:cNvSpPr>
              <a:spLocks/>
            </p:cNvSpPr>
            <p:nvPr/>
          </p:nvSpPr>
          <p:spPr bwMode="auto">
            <a:xfrm flipH="1" flipV="1">
              <a:off x="202" y="4111"/>
              <a:ext cx="110" cy="76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86" name="Freeform 326"/>
            <p:cNvSpPr>
              <a:spLocks/>
            </p:cNvSpPr>
            <p:nvPr/>
          </p:nvSpPr>
          <p:spPr bwMode="auto">
            <a:xfrm flipH="1" flipV="1">
              <a:off x="80" y="4122"/>
              <a:ext cx="113" cy="64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88" name="Freeform 328"/>
            <p:cNvSpPr>
              <a:spLocks/>
            </p:cNvSpPr>
            <p:nvPr/>
          </p:nvSpPr>
          <p:spPr bwMode="auto">
            <a:xfrm flipH="1" flipV="1">
              <a:off x="330" y="4063"/>
              <a:ext cx="110" cy="76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89" name="Freeform 329"/>
            <p:cNvSpPr>
              <a:spLocks/>
            </p:cNvSpPr>
            <p:nvPr/>
          </p:nvSpPr>
          <p:spPr bwMode="auto">
            <a:xfrm flipH="1" flipV="1">
              <a:off x="208" y="4074"/>
              <a:ext cx="113" cy="64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91" name="Freeform 331"/>
            <p:cNvSpPr>
              <a:spLocks/>
            </p:cNvSpPr>
            <p:nvPr/>
          </p:nvSpPr>
          <p:spPr bwMode="auto">
            <a:xfrm>
              <a:off x="921" y="3872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92" name="Freeform 332"/>
            <p:cNvSpPr>
              <a:spLocks/>
            </p:cNvSpPr>
            <p:nvPr/>
          </p:nvSpPr>
          <p:spPr bwMode="auto">
            <a:xfrm>
              <a:off x="974" y="3872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94" name="Freeform 334"/>
            <p:cNvSpPr>
              <a:spLocks/>
            </p:cNvSpPr>
            <p:nvPr/>
          </p:nvSpPr>
          <p:spPr bwMode="auto">
            <a:xfrm>
              <a:off x="4360" y="3955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95" name="Freeform 335"/>
            <p:cNvSpPr>
              <a:spLocks/>
            </p:cNvSpPr>
            <p:nvPr/>
          </p:nvSpPr>
          <p:spPr bwMode="auto">
            <a:xfrm>
              <a:off x="4413" y="3955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97" name="Freeform 337"/>
            <p:cNvSpPr>
              <a:spLocks/>
            </p:cNvSpPr>
            <p:nvPr/>
          </p:nvSpPr>
          <p:spPr bwMode="auto">
            <a:xfrm>
              <a:off x="4216" y="3987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98" name="Freeform 338"/>
            <p:cNvSpPr>
              <a:spLocks/>
            </p:cNvSpPr>
            <p:nvPr/>
          </p:nvSpPr>
          <p:spPr bwMode="auto">
            <a:xfrm>
              <a:off x="4269" y="3987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00" name="Freeform 340"/>
            <p:cNvSpPr>
              <a:spLocks/>
            </p:cNvSpPr>
            <p:nvPr/>
          </p:nvSpPr>
          <p:spPr bwMode="auto">
            <a:xfrm>
              <a:off x="4112" y="4003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01" name="Freeform 341"/>
            <p:cNvSpPr>
              <a:spLocks/>
            </p:cNvSpPr>
            <p:nvPr/>
          </p:nvSpPr>
          <p:spPr bwMode="auto">
            <a:xfrm>
              <a:off x="4165" y="4003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03" name="Freeform 343"/>
            <p:cNvSpPr>
              <a:spLocks/>
            </p:cNvSpPr>
            <p:nvPr/>
          </p:nvSpPr>
          <p:spPr bwMode="auto">
            <a:xfrm>
              <a:off x="4112" y="3939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04" name="Freeform 344"/>
            <p:cNvSpPr>
              <a:spLocks/>
            </p:cNvSpPr>
            <p:nvPr/>
          </p:nvSpPr>
          <p:spPr bwMode="auto">
            <a:xfrm>
              <a:off x="4165" y="3939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06" name="Freeform 346"/>
            <p:cNvSpPr>
              <a:spLocks/>
            </p:cNvSpPr>
            <p:nvPr/>
          </p:nvSpPr>
          <p:spPr bwMode="auto">
            <a:xfrm>
              <a:off x="4160" y="3899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07" name="Freeform 347"/>
            <p:cNvSpPr>
              <a:spLocks/>
            </p:cNvSpPr>
            <p:nvPr/>
          </p:nvSpPr>
          <p:spPr bwMode="auto">
            <a:xfrm>
              <a:off x="4213" y="3899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09" name="Freeform 349"/>
            <p:cNvSpPr>
              <a:spLocks/>
            </p:cNvSpPr>
            <p:nvPr/>
          </p:nvSpPr>
          <p:spPr bwMode="auto">
            <a:xfrm>
              <a:off x="4200" y="3883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10" name="Freeform 350"/>
            <p:cNvSpPr>
              <a:spLocks/>
            </p:cNvSpPr>
            <p:nvPr/>
          </p:nvSpPr>
          <p:spPr bwMode="auto">
            <a:xfrm>
              <a:off x="4253" y="3883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12" name="Freeform 352"/>
            <p:cNvSpPr>
              <a:spLocks/>
            </p:cNvSpPr>
            <p:nvPr/>
          </p:nvSpPr>
          <p:spPr bwMode="auto">
            <a:xfrm>
              <a:off x="4248" y="3859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13" name="Freeform 353"/>
            <p:cNvSpPr>
              <a:spLocks/>
            </p:cNvSpPr>
            <p:nvPr/>
          </p:nvSpPr>
          <p:spPr bwMode="auto">
            <a:xfrm>
              <a:off x="4301" y="3859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15" name="Freeform 355"/>
            <p:cNvSpPr>
              <a:spLocks/>
            </p:cNvSpPr>
            <p:nvPr/>
          </p:nvSpPr>
          <p:spPr bwMode="auto">
            <a:xfrm>
              <a:off x="4376" y="3811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16" name="Freeform 356"/>
            <p:cNvSpPr>
              <a:spLocks/>
            </p:cNvSpPr>
            <p:nvPr/>
          </p:nvSpPr>
          <p:spPr bwMode="auto">
            <a:xfrm>
              <a:off x="4429" y="3811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18" name="Freeform 358"/>
            <p:cNvSpPr>
              <a:spLocks/>
            </p:cNvSpPr>
            <p:nvPr/>
          </p:nvSpPr>
          <p:spPr bwMode="auto">
            <a:xfrm>
              <a:off x="3504" y="3963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19" name="Freeform 359"/>
            <p:cNvSpPr>
              <a:spLocks/>
            </p:cNvSpPr>
            <p:nvPr/>
          </p:nvSpPr>
          <p:spPr bwMode="auto">
            <a:xfrm>
              <a:off x="3557" y="3963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21" name="Freeform 361"/>
            <p:cNvSpPr>
              <a:spLocks/>
            </p:cNvSpPr>
            <p:nvPr/>
          </p:nvSpPr>
          <p:spPr bwMode="auto">
            <a:xfrm>
              <a:off x="3360" y="3995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22" name="Freeform 362"/>
            <p:cNvSpPr>
              <a:spLocks/>
            </p:cNvSpPr>
            <p:nvPr/>
          </p:nvSpPr>
          <p:spPr bwMode="auto">
            <a:xfrm>
              <a:off x="3413" y="3995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24" name="Freeform 364"/>
            <p:cNvSpPr>
              <a:spLocks/>
            </p:cNvSpPr>
            <p:nvPr/>
          </p:nvSpPr>
          <p:spPr bwMode="auto">
            <a:xfrm>
              <a:off x="3256" y="4011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25" name="Freeform 365"/>
            <p:cNvSpPr>
              <a:spLocks/>
            </p:cNvSpPr>
            <p:nvPr/>
          </p:nvSpPr>
          <p:spPr bwMode="auto">
            <a:xfrm>
              <a:off x="3309" y="4011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27" name="Freeform 367"/>
            <p:cNvSpPr>
              <a:spLocks/>
            </p:cNvSpPr>
            <p:nvPr/>
          </p:nvSpPr>
          <p:spPr bwMode="auto">
            <a:xfrm>
              <a:off x="3256" y="3947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28" name="Freeform 368"/>
            <p:cNvSpPr>
              <a:spLocks/>
            </p:cNvSpPr>
            <p:nvPr/>
          </p:nvSpPr>
          <p:spPr bwMode="auto">
            <a:xfrm>
              <a:off x="3309" y="3947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30" name="Freeform 370"/>
            <p:cNvSpPr>
              <a:spLocks/>
            </p:cNvSpPr>
            <p:nvPr/>
          </p:nvSpPr>
          <p:spPr bwMode="auto">
            <a:xfrm>
              <a:off x="3304" y="3907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31" name="Freeform 371"/>
            <p:cNvSpPr>
              <a:spLocks/>
            </p:cNvSpPr>
            <p:nvPr/>
          </p:nvSpPr>
          <p:spPr bwMode="auto">
            <a:xfrm>
              <a:off x="3357" y="3907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33" name="Freeform 373"/>
            <p:cNvSpPr>
              <a:spLocks/>
            </p:cNvSpPr>
            <p:nvPr/>
          </p:nvSpPr>
          <p:spPr bwMode="auto">
            <a:xfrm>
              <a:off x="3344" y="3891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34" name="Freeform 374"/>
            <p:cNvSpPr>
              <a:spLocks/>
            </p:cNvSpPr>
            <p:nvPr/>
          </p:nvSpPr>
          <p:spPr bwMode="auto">
            <a:xfrm>
              <a:off x="3397" y="3891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36" name="Freeform 376"/>
            <p:cNvSpPr>
              <a:spLocks/>
            </p:cNvSpPr>
            <p:nvPr/>
          </p:nvSpPr>
          <p:spPr bwMode="auto">
            <a:xfrm>
              <a:off x="3392" y="3867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37" name="Freeform 377"/>
            <p:cNvSpPr>
              <a:spLocks/>
            </p:cNvSpPr>
            <p:nvPr/>
          </p:nvSpPr>
          <p:spPr bwMode="auto">
            <a:xfrm>
              <a:off x="3445" y="3867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39" name="Freeform 379"/>
            <p:cNvSpPr>
              <a:spLocks/>
            </p:cNvSpPr>
            <p:nvPr/>
          </p:nvSpPr>
          <p:spPr bwMode="auto">
            <a:xfrm>
              <a:off x="3520" y="3819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40" name="Freeform 380"/>
            <p:cNvSpPr>
              <a:spLocks/>
            </p:cNvSpPr>
            <p:nvPr/>
          </p:nvSpPr>
          <p:spPr bwMode="auto">
            <a:xfrm>
              <a:off x="3573" y="3819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22722" name="Group 382"/>
            <p:cNvGrpSpPr>
              <a:grpSpLocks/>
            </p:cNvGrpSpPr>
            <p:nvPr/>
          </p:nvGrpSpPr>
          <p:grpSpPr bwMode="auto">
            <a:xfrm rot="-1674937">
              <a:off x="799" y="2723"/>
              <a:ext cx="544" cy="296"/>
              <a:chOff x="4649" y="2704"/>
              <a:chExt cx="544" cy="296"/>
            </a:xfrm>
          </p:grpSpPr>
          <p:grpSp>
            <p:nvGrpSpPr>
              <p:cNvPr id="23346" name="Group 383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357" name="Group 38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6945" name="Freeform 385"/>
                  <p:cNvSpPr>
                    <a:spLocks/>
                  </p:cNvSpPr>
                  <p:nvPr/>
                </p:nvSpPr>
                <p:spPr bwMode="auto">
                  <a:xfrm>
                    <a:off x="4695" y="3471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946" name="Freeform 386"/>
                  <p:cNvSpPr>
                    <a:spLocks/>
                  </p:cNvSpPr>
                  <p:nvPr/>
                </p:nvSpPr>
                <p:spPr bwMode="auto">
                  <a:xfrm>
                    <a:off x="4736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58" name="Group 38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6948" name="Freeform 388"/>
                  <p:cNvSpPr>
                    <a:spLocks/>
                  </p:cNvSpPr>
                  <p:nvPr/>
                </p:nvSpPr>
                <p:spPr bwMode="auto">
                  <a:xfrm>
                    <a:off x="4693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949" name="Freeform 389"/>
                  <p:cNvSpPr>
                    <a:spLocks/>
                  </p:cNvSpPr>
                  <p:nvPr/>
                </p:nvSpPr>
                <p:spPr bwMode="auto">
                  <a:xfrm>
                    <a:off x="4735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59" name="Group 39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6951" name="Freeform 391"/>
                  <p:cNvSpPr>
                    <a:spLocks/>
                  </p:cNvSpPr>
                  <p:nvPr/>
                </p:nvSpPr>
                <p:spPr bwMode="auto">
                  <a:xfrm>
                    <a:off x="4694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952" name="Freeform 392"/>
                  <p:cNvSpPr>
                    <a:spLocks/>
                  </p:cNvSpPr>
                  <p:nvPr/>
                </p:nvSpPr>
                <p:spPr bwMode="auto">
                  <a:xfrm>
                    <a:off x="4735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347" name="Group 393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348" name="Group 39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6955" name="Freeform 395"/>
                  <p:cNvSpPr>
                    <a:spLocks/>
                  </p:cNvSpPr>
                  <p:nvPr/>
                </p:nvSpPr>
                <p:spPr bwMode="auto">
                  <a:xfrm>
                    <a:off x="4695" y="3470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956" name="Freeform 396"/>
                  <p:cNvSpPr>
                    <a:spLocks/>
                  </p:cNvSpPr>
                  <p:nvPr/>
                </p:nvSpPr>
                <p:spPr bwMode="auto">
                  <a:xfrm>
                    <a:off x="4737" y="3474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49" name="Group 39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6958" name="Freeform 398"/>
                  <p:cNvSpPr>
                    <a:spLocks/>
                  </p:cNvSpPr>
                  <p:nvPr/>
                </p:nvSpPr>
                <p:spPr bwMode="auto">
                  <a:xfrm>
                    <a:off x="4694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959" name="Freeform 399"/>
                  <p:cNvSpPr>
                    <a:spLocks/>
                  </p:cNvSpPr>
                  <p:nvPr/>
                </p:nvSpPr>
                <p:spPr bwMode="auto">
                  <a:xfrm>
                    <a:off x="4736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50" name="Group 40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6961" name="Freeform 401"/>
                  <p:cNvSpPr>
                    <a:spLocks/>
                  </p:cNvSpPr>
                  <p:nvPr/>
                </p:nvSpPr>
                <p:spPr bwMode="auto">
                  <a:xfrm>
                    <a:off x="4693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962" name="Freeform 402"/>
                  <p:cNvSpPr>
                    <a:spLocks/>
                  </p:cNvSpPr>
                  <p:nvPr/>
                </p:nvSpPr>
                <p:spPr bwMode="auto">
                  <a:xfrm>
                    <a:off x="4734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22723" name="Group 403"/>
            <p:cNvGrpSpPr>
              <a:grpSpLocks/>
            </p:cNvGrpSpPr>
            <p:nvPr/>
          </p:nvGrpSpPr>
          <p:grpSpPr bwMode="auto">
            <a:xfrm rot="18995330" flipH="1">
              <a:off x="1187" y="2445"/>
              <a:ext cx="544" cy="296"/>
              <a:chOff x="4649" y="2704"/>
              <a:chExt cx="544" cy="296"/>
            </a:xfrm>
          </p:grpSpPr>
          <p:grpSp>
            <p:nvGrpSpPr>
              <p:cNvPr id="23326" name="Group 40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337" name="Group 40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6966" name="Freeform 406"/>
                  <p:cNvSpPr>
                    <a:spLocks/>
                  </p:cNvSpPr>
                  <p:nvPr/>
                </p:nvSpPr>
                <p:spPr bwMode="auto">
                  <a:xfrm>
                    <a:off x="4694" y="3470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967" name="Freeform 407"/>
                  <p:cNvSpPr>
                    <a:spLocks/>
                  </p:cNvSpPr>
                  <p:nvPr/>
                </p:nvSpPr>
                <p:spPr bwMode="auto">
                  <a:xfrm>
                    <a:off x="4736" y="3474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38" name="Group 40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6969" name="Freeform 409"/>
                  <p:cNvSpPr>
                    <a:spLocks/>
                  </p:cNvSpPr>
                  <p:nvPr/>
                </p:nvSpPr>
                <p:spPr bwMode="auto">
                  <a:xfrm>
                    <a:off x="4693" y="3470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970" name="Freeform 410"/>
                  <p:cNvSpPr>
                    <a:spLocks/>
                  </p:cNvSpPr>
                  <p:nvPr/>
                </p:nvSpPr>
                <p:spPr bwMode="auto">
                  <a:xfrm>
                    <a:off x="4735" y="3474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39" name="Group 41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6972" name="Freeform 412"/>
                  <p:cNvSpPr>
                    <a:spLocks/>
                  </p:cNvSpPr>
                  <p:nvPr/>
                </p:nvSpPr>
                <p:spPr bwMode="auto">
                  <a:xfrm>
                    <a:off x="4692" y="3471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973" name="Freeform 413"/>
                  <p:cNvSpPr>
                    <a:spLocks/>
                  </p:cNvSpPr>
                  <p:nvPr/>
                </p:nvSpPr>
                <p:spPr bwMode="auto">
                  <a:xfrm>
                    <a:off x="4736" y="3474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327" name="Group 414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328" name="Group 41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6976" name="Freeform 416"/>
                  <p:cNvSpPr>
                    <a:spLocks/>
                  </p:cNvSpPr>
                  <p:nvPr/>
                </p:nvSpPr>
                <p:spPr bwMode="auto">
                  <a:xfrm>
                    <a:off x="4693" y="3471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977" name="Freeform 417"/>
                  <p:cNvSpPr>
                    <a:spLocks/>
                  </p:cNvSpPr>
                  <p:nvPr/>
                </p:nvSpPr>
                <p:spPr bwMode="auto">
                  <a:xfrm>
                    <a:off x="4736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29" name="Group 41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6979" name="Freeform 419"/>
                  <p:cNvSpPr>
                    <a:spLocks/>
                  </p:cNvSpPr>
                  <p:nvPr/>
                </p:nvSpPr>
                <p:spPr bwMode="auto">
                  <a:xfrm>
                    <a:off x="4694" y="3471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980" name="Freeform 420"/>
                  <p:cNvSpPr>
                    <a:spLocks/>
                  </p:cNvSpPr>
                  <p:nvPr/>
                </p:nvSpPr>
                <p:spPr bwMode="auto">
                  <a:xfrm>
                    <a:off x="4735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30" name="Group 42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6982" name="Freeform 422"/>
                  <p:cNvSpPr>
                    <a:spLocks/>
                  </p:cNvSpPr>
                  <p:nvPr/>
                </p:nvSpPr>
                <p:spPr bwMode="auto">
                  <a:xfrm>
                    <a:off x="4692" y="3471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6983" name="Freeform 423"/>
                  <p:cNvSpPr>
                    <a:spLocks/>
                  </p:cNvSpPr>
                  <p:nvPr/>
                </p:nvSpPr>
                <p:spPr bwMode="auto">
                  <a:xfrm>
                    <a:off x="4733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sp>
          <p:nvSpPr>
            <p:cNvPr id="66985" name="Freeform 425"/>
            <p:cNvSpPr>
              <a:spLocks/>
            </p:cNvSpPr>
            <p:nvPr/>
          </p:nvSpPr>
          <p:spPr bwMode="auto">
            <a:xfrm>
              <a:off x="4704" y="4128"/>
              <a:ext cx="204" cy="140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86" name="Freeform 426"/>
            <p:cNvSpPr>
              <a:spLocks/>
            </p:cNvSpPr>
            <p:nvPr/>
          </p:nvSpPr>
          <p:spPr bwMode="auto">
            <a:xfrm>
              <a:off x="4925" y="4129"/>
              <a:ext cx="211" cy="119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88" name="Freeform 428"/>
            <p:cNvSpPr>
              <a:spLocks/>
            </p:cNvSpPr>
            <p:nvPr/>
          </p:nvSpPr>
          <p:spPr bwMode="auto">
            <a:xfrm>
              <a:off x="4032" y="3811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89" name="Freeform 429"/>
            <p:cNvSpPr>
              <a:spLocks/>
            </p:cNvSpPr>
            <p:nvPr/>
          </p:nvSpPr>
          <p:spPr bwMode="auto">
            <a:xfrm>
              <a:off x="4085" y="3811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91" name="Freeform 431"/>
            <p:cNvSpPr>
              <a:spLocks/>
            </p:cNvSpPr>
            <p:nvPr/>
          </p:nvSpPr>
          <p:spPr bwMode="auto">
            <a:xfrm>
              <a:off x="4520" y="3723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92" name="Freeform 432"/>
            <p:cNvSpPr>
              <a:spLocks/>
            </p:cNvSpPr>
            <p:nvPr/>
          </p:nvSpPr>
          <p:spPr bwMode="auto">
            <a:xfrm>
              <a:off x="4573" y="3723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94" name="Freeform 434"/>
            <p:cNvSpPr>
              <a:spLocks/>
            </p:cNvSpPr>
            <p:nvPr/>
          </p:nvSpPr>
          <p:spPr bwMode="auto">
            <a:xfrm>
              <a:off x="4936" y="3675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95" name="Freeform 435"/>
            <p:cNvSpPr>
              <a:spLocks/>
            </p:cNvSpPr>
            <p:nvPr/>
          </p:nvSpPr>
          <p:spPr bwMode="auto">
            <a:xfrm>
              <a:off x="4989" y="3675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97" name="Freeform 437"/>
            <p:cNvSpPr>
              <a:spLocks/>
            </p:cNvSpPr>
            <p:nvPr/>
          </p:nvSpPr>
          <p:spPr bwMode="auto">
            <a:xfrm>
              <a:off x="961" y="3744"/>
              <a:ext cx="204" cy="140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998" name="Freeform 438"/>
            <p:cNvSpPr>
              <a:spLocks/>
            </p:cNvSpPr>
            <p:nvPr/>
          </p:nvSpPr>
          <p:spPr bwMode="auto">
            <a:xfrm>
              <a:off x="1182" y="3745"/>
              <a:ext cx="211" cy="119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22734" name="Group 440"/>
            <p:cNvGrpSpPr>
              <a:grpSpLocks/>
            </p:cNvGrpSpPr>
            <p:nvPr/>
          </p:nvGrpSpPr>
          <p:grpSpPr bwMode="auto">
            <a:xfrm rot="464866">
              <a:off x="3504" y="4080"/>
              <a:ext cx="544" cy="296"/>
              <a:chOff x="4649" y="2704"/>
              <a:chExt cx="544" cy="296"/>
            </a:xfrm>
          </p:grpSpPr>
          <p:grpSp>
            <p:nvGrpSpPr>
              <p:cNvPr id="23306" name="Group 44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317" name="Group 44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003" name="Freeform 443"/>
                  <p:cNvSpPr>
                    <a:spLocks/>
                  </p:cNvSpPr>
                  <p:nvPr/>
                </p:nvSpPr>
                <p:spPr bwMode="auto">
                  <a:xfrm>
                    <a:off x="4695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004" name="Freeform 444"/>
                  <p:cNvSpPr>
                    <a:spLocks/>
                  </p:cNvSpPr>
                  <p:nvPr/>
                </p:nvSpPr>
                <p:spPr bwMode="auto">
                  <a:xfrm>
                    <a:off x="4737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18" name="Group 44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006" name="Freeform 446"/>
                  <p:cNvSpPr>
                    <a:spLocks/>
                  </p:cNvSpPr>
                  <p:nvPr/>
                </p:nvSpPr>
                <p:spPr bwMode="auto">
                  <a:xfrm>
                    <a:off x="4695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007" name="Freeform 447"/>
                  <p:cNvSpPr>
                    <a:spLocks/>
                  </p:cNvSpPr>
                  <p:nvPr/>
                </p:nvSpPr>
                <p:spPr bwMode="auto">
                  <a:xfrm>
                    <a:off x="4737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19" name="Group 44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009" name="Freeform 449"/>
                  <p:cNvSpPr>
                    <a:spLocks/>
                  </p:cNvSpPr>
                  <p:nvPr/>
                </p:nvSpPr>
                <p:spPr bwMode="auto">
                  <a:xfrm>
                    <a:off x="4694" y="3471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010" name="Freeform 450"/>
                  <p:cNvSpPr>
                    <a:spLocks/>
                  </p:cNvSpPr>
                  <p:nvPr/>
                </p:nvSpPr>
                <p:spPr bwMode="auto">
                  <a:xfrm>
                    <a:off x="4737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307" name="Group 451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308" name="Group 45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013" name="Freeform 453"/>
                  <p:cNvSpPr>
                    <a:spLocks/>
                  </p:cNvSpPr>
                  <p:nvPr/>
                </p:nvSpPr>
                <p:spPr bwMode="auto">
                  <a:xfrm>
                    <a:off x="4691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014" name="Freeform 454"/>
                  <p:cNvSpPr>
                    <a:spLocks/>
                  </p:cNvSpPr>
                  <p:nvPr/>
                </p:nvSpPr>
                <p:spPr bwMode="auto">
                  <a:xfrm>
                    <a:off x="4735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09" name="Group 45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016" name="Freeform 456"/>
                  <p:cNvSpPr>
                    <a:spLocks/>
                  </p:cNvSpPr>
                  <p:nvPr/>
                </p:nvSpPr>
                <p:spPr bwMode="auto">
                  <a:xfrm>
                    <a:off x="4692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017" name="Freeform 457"/>
                  <p:cNvSpPr>
                    <a:spLocks/>
                  </p:cNvSpPr>
                  <p:nvPr/>
                </p:nvSpPr>
                <p:spPr bwMode="auto">
                  <a:xfrm>
                    <a:off x="4734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310" name="Group 45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019" name="Freeform 459"/>
                  <p:cNvSpPr>
                    <a:spLocks/>
                  </p:cNvSpPr>
                  <p:nvPr/>
                </p:nvSpPr>
                <p:spPr bwMode="auto">
                  <a:xfrm>
                    <a:off x="4691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020" name="Freeform 460"/>
                  <p:cNvSpPr>
                    <a:spLocks/>
                  </p:cNvSpPr>
                  <p:nvPr/>
                </p:nvSpPr>
                <p:spPr bwMode="auto">
                  <a:xfrm>
                    <a:off x="4733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22735" name="Group 461"/>
            <p:cNvGrpSpPr>
              <a:grpSpLocks/>
            </p:cNvGrpSpPr>
            <p:nvPr/>
          </p:nvGrpSpPr>
          <p:grpSpPr bwMode="auto">
            <a:xfrm rot="21135134" flipH="1">
              <a:off x="3981" y="4080"/>
              <a:ext cx="544" cy="296"/>
              <a:chOff x="4649" y="2704"/>
              <a:chExt cx="544" cy="296"/>
            </a:xfrm>
          </p:grpSpPr>
          <p:grpSp>
            <p:nvGrpSpPr>
              <p:cNvPr id="23286" name="Group 46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297" name="Group 46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024" name="Freeform 464"/>
                  <p:cNvSpPr>
                    <a:spLocks/>
                  </p:cNvSpPr>
                  <p:nvPr/>
                </p:nvSpPr>
                <p:spPr bwMode="auto">
                  <a:xfrm>
                    <a:off x="4692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025" name="Freeform 465"/>
                  <p:cNvSpPr>
                    <a:spLocks/>
                  </p:cNvSpPr>
                  <p:nvPr/>
                </p:nvSpPr>
                <p:spPr bwMode="auto">
                  <a:xfrm>
                    <a:off x="4734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98" name="Group 46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027" name="Freeform 467"/>
                  <p:cNvSpPr>
                    <a:spLocks/>
                  </p:cNvSpPr>
                  <p:nvPr/>
                </p:nvSpPr>
                <p:spPr bwMode="auto">
                  <a:xfrm>
                    <a:off x="4692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028" name="Freeform 468"/>
                  <p:cNvSpPr>
                    <a:spLocks/>
                  </p:cNvSpPr>
                  <p:nvPr/>
                </p:nvSpPr>
                <p:spPr bwMode="auto">
                  <a:xfrm>
                    <a:off x="4734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99" name="Group 46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030" name="Freeform 470"/>
                  <p:cNvSpPr>
                    <a:spLocks/>
                  </p:cNvSpPr>
                  <p:nvPr/>
                </p:nvSpPr>
                <p:spPr bwMode="auto">
                  <a:xfrm>
                    <a:off x="4691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031" name="Freeform 471"/>
                  <p:cNvSpPr>
                    <a:spLocks/>
                  </p:cNvSpPr>
                  <p:nvPr/>
                </p:nvSpPr>
                <p:spPr bwMode="auto">
                  <a:xfrm>
                    <a:off x="4735" y="3478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287" name="Group 472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288" name="Group 47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034" name="Freeform 474"/>
                  <p:cNvSpPr>
                    <a:spLocks/>
                  </p:cNvSpPr>
                  <p:nvPr/>
                </p:nvSpPr>
                <p:spPr bwMode="auto">
                  <a:xfrm>
                    <a:off x="4695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035" name="Freeform 475"/>
                  <p:cNvSpPr>
                    <a:spLocks/>
                  </p:cNvSpPr>
                  <p:nvPr/>
                </p:nvSpPr>
                <p:spPr bwMode="auto">
                  <a:xfrm>
                    <a:off x="4737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89" name="Group 47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037" name="Freeform 477"/>
                  <p:cNvSpPr>
                    <a:spLocks/>
                  </p:cNvSpPr>
                  <p:nvPr/>
                </p:nvSpPr>
                <p:spPr bwMode="auto">
                  <a:xfrm>
                    <a:off x="4696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038" name="Freeform 478"/>
                  <p:cNvSpPr>
                    <a:spLocks/>
                  </p:cNvSpPr>
                  <p:nvPr/>
                </p:nvSpPr>
                <p:spPr bwMode="auto">
                  <a:xfrm>
                    <a:off x="4737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90" name="Group 47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040" name="Freeform 480"/>
                  <p:cNvSpPr>
                    <a:spLocks/>
                  </p:cNvSpPr>
                  <p:nvPr/>
                </p:nvSpPr>
                <p:spPr bwMode="auto">
                  <a:xfrm>
                    <a:off x="4694" y="3470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041" name="Freeform 481"/>
                  <p:cNvSpPr>
                    <a:spLocks/>
                  </p:cNvSpPr>
                  <p:nvPr/>
                </p:nvSpPr>
                <p:spPr bwMode="auto">
                  <a:xfrm>
                    <a:off x="4736" y="3474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sp>
          <p:nvSpPr>
            <p:cNvPr id="67043" name="Freeform 483"/>
            <p:cNvSpPr>
              <a:spLocks/>
            </p:cNvSpPr>
            <p:nvPr/>
          </p:nvSpPr>
          <p:spPr bwMode="auto">
            <a:xfrm>
              <a:off x="2840" y="3883"/>
              <a:ext cx="204" cy="140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44" name="Freeform 484"/>
            <p:cNvSpPr>
              <a:spLocks/>
            </p:cNvSpPr>
            <p:nvPr/>
          </p:nvSpPr>
          <p:spPr bwMode="auto">
            <a:xfrm>
              <a:off x="3061" y="3884"/>
              <a:ext cx="211" cy="119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46" name="Freeform 486"/>
            <p:cNvSpPr>
              <a:spLocks/>
            </p:cNvSpPr>
            <p:nvPr/>
          </p:nvSpPr>
          <p:spPr bwMode="auto">
            <a:xfrm>
              <a:off x="2321" y="3888"/>
              <a:ext cx="56" cy="53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47" name="Freeform 487"/>
            <p:cNvSpPr>
              <a:spLocks/>
            </p:cNvSpPr>
            <p:nvPr/>
          </p:nvSpPr>
          <p:spPr bwMode="auto">
            <a:xfrm>
              <a:off x="2382" y="3888"/>
              <a:ext cx="58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49" name="Freeform 489"/>
            <p:cNvSpPr>
              <a:spLocks/>
            </p:cNvSpPr>
            <p:nvPr/>
          </p:nvSpPr>
          <p:spPr bwMode="auto">
            <a:xfrm>
              <a:off x="2177" y="3920"/>
              <a:ext cx="56" cy="53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50" name="Freeform 490"/>
            <p:cNvSpPr>
              <a:spLocks/>
            </p:cNvSpPr>
            <p:nvPr/>
          </p:nvSpPr>
          <p:spPr bwMode="auto">
            <a:xfrm>
              <a:off x="2238" y="3920"/>
              <a:ext cx="58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52" name="Freeform 492"/>
            <p:cNvSpPr>
              <a:spLocks/>
            </p:cNvSpPr>
            <p:nvPr/>
          </p:nvSpPr>
          <p:spPr bwMode="auto">
            <a:xfrm>
              <a:off x="1609" y="392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53" name="Freeform 493"/>
            <p:cNvSpPr>
              <a:spLocks/>
            </p:cNvSpPr>
            <p:nvPr/>
          </p:nvSpPr>
          <p:spPr bwMode="auto">
            <a:xfrm>
              <a:off x="1662" y="392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55" name="Freeform 495"/>
            <p:cNvSpPr>
              <a:spLocks/>
            </p:cNvSpPr>
            <p:nvPr/>
          </p:nvSpPr>
          <p:spPr bwMode="auto">
            <a:xfrm>
              <a:off x="1609" y="385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56" name="Freeform 496"/>
            <p:cNvSpPr>
              <a:spLocks/>
            </p:cNvSpPr>
            <p:nvPr/>
          </p:nvSpPr>
          <p:spPr bwMode="auto">
            <a:xfrm>
              <a:off x="1662" y="385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58" name="Freeform 498"/>
            <p:cNvSpPr>
              <a:spLocks/>
            </p:cNvSpPr>
            <p:nvPr/>
          </p:nvSpPr>
          <p:spPr bwMode="auto">
            <a:xfrm>
              <a:off x="1657" y="381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59" name="Freeform 499"/>
            <p:cNvSpPr>
              <a:spLocks/>
            </p:cNvSpPr>
            <p:nvPr/>
          </p:nvSpPr>
          <p:spPr bwMode="auto">
            <a:xfrm>
              <a:off x="1710" y="381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61" name="Freeform 501"/>
            <p:cNvSpPr>
              <a:spLocks/>
            </p:cNvSpPr>
            <p:nvPr/>
          </p:nvSpPr>
          <p:spPr bwMode="auto">
            <a:xfrm>
              <a:off x="2161" y="3816"/>
              <a:ext cx="56" cy="53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62" name="Freeform 502"/>
            <p:cNvSpPr>
              <a:spLocks/>
            </p:cNvSpPr>
            <p:nvPr/>
          </p:nvSpPr>
          <p:spPr bwMode="auto">
            <a:xfrm>
              <a:off x="2222" y="3816"/>
              <a:ext cx="58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64" name="Freeform 504"/>
            <p:cNvSpPr>
              <a:spLocks/>
            </p:cNvSpPr>
            <p:nvPr/>
          </p:nvSpPr>
          <p:spPr bwMode="auto">
            <a:xfrm>
              <a:off x="2209" y="3792"/>
              <a:ext cx="56" cy="53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65" name="Freeform 505"/>
            <p:cNvSpPr>
              <a:spLocks/>
            </p:cNvSpPr>
            <p:nvPr/>
          </p:nvSpPr>
          <p:spPr bwMode="auto">
            <a:xfrm>
              <a:off x="2270" y="3792"/>
              <a:ext cx="58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67" name="Freeform 507"/>
            <p:cNvSpPr>
              <a:spLocks/>
            </p:cNvSpPr>
            <p:nvPr/>
          </p:nvSpPr>
          <p:spPr bwMode="auto">
            <a:xfrm>
              <a:off x="2337" y="3744"/>
              <a:ext cx="56" cy="53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68" name="Freeform 508"/>
            <p:cNvSpPr>
              <a:spLocks/>
            </p:cNvSpPr>
            <p:nvPr/>
          </p:nvSpPr>
          <p:spPr bwMode="auto">
            <a:xfrm>
              <a:off x="2398" y="3744"/>
              <a:ext cx="58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70" name="Freeform 510"/>
            <p:cNvSpPr>
              <a:spLocks/>
            </p:cNvSpPr>
            <p:nvPr/>
          </p:nvSpPr>
          <p:spPr bwMode="auto">
            <a:xfrm>
              <a:off x="5512" y="3731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71" name="Freeform 511"/>
            <p:cNvSpPr>
              <a:spLocks/>
            </p:cNvSpPr>
            <p:nvPr/>
          </p:nvSpPr>
          <p:spPr bwMode="auto">
            <a:xfrm>
              <a:off x="5565" y="3731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73" name="Freeform 513"/>
            <p:cNvSpPr>
              <a:spLocks/>
            </p:cNvSpPr>
            <p:nvPr/>
          </p:nvSpPr>
          <p:spPr bwMode="auto">
            <a:xfrm>
              <a:off x="5368" y="3763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74" name="Freeform 514"/>
            <p:cNvSpPr>
              <a:spLocks/>
            </p:cNvSpPr>
            <p:nvPr/>
          </p:nvSpPr>
          <p:spPr bwMode="auto">
            <a:xfrm>
              <a:off x="5421" y="3763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76" name="Freeform 516"/>
            <p:cNvSpPr>
              <a:spLocks/>
            </p:cNvSpPr>
            <p:nvPr/>
          </p:nvSpPr>
          <p:spPr bwMode="auto">
            <a:xfrm>
              <a:off x="5264" y="3779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77" name="Freeform 517"/>
            <p:cNvSpPr>
              <a:spLocks/>
            </p:cNvSpPr>
            <p:nvPr/>
          </p:nvSpPr>
          <p:spPr bwMode="auto">
            <a:xfrm>
              <a:off x="5317" y="3779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79" name="Freeform 519"/>
            <p:cNvSpPr>
              <a:spLocks/>
            </p:cNvSpPr>
            <p:nvPr/>
          </p:nvSpPr>
          <p:spPr bwMode="auto">
            <a:xfrm>
              <a:off x="5264" y="3715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80" name="Freeform 520"/>
            <p:cNvSpPr>
              <a:spLocks/>
            </p:cNvSpPr>
            <p:nvPr/>
          </p:nvSpPr>
          <p:spPr bwMode="auto">
            <a:xfrm>
              <a:off x="5317" y="3715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82" name="Freeform 522"/>
            <p:cNvSpPr>
              <a:spLocks/>
            </p:cNvSpPr>
            <p:nvPr/>
          </p:nvSpPr>
          <p:spPr bwMode="auto">
            <a:xfrm>
              <a:off x="5312" y="3675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83" name="Freeform 523"/>
            <p:cNvSpPr>
              <a:spLocks/>
            </p:cNvSpPr>
            <p:nvPr/>
          </p:nvSpPr>
          <p:spPr bwMode="auto">
            <a:xfrm>
              <a:off x="5365" y="3675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85" name="Freeform 525"/>
            <p:cNvSpPr>
              <a:spLocks/>
            </p:cNvSpPr>
            <p:nvPr/>
          </p:nvSpPr>
          <p:spPr bwMode="auto">
            <a:xfrm>
              <a:off x="5352" y="3659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86" name="Freeform 526"/>
            <p:cNvSpPr>
              <a:spLocks/>
            </p:cNvSpPr>
            <p:nvPr/>
          </p:nvSpPr>
          <p:spPr bwMode="auto">
            <a:xfrm>
              <a:off x="5405" y="3659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88" name="Freeform 528"/>
            <p:cNvSpPr>
              <a:spLocks/>
            </p:cNvSpPr>
            <p:nvPr/>
          </p:nvSpPr>
          <p:spPr bwMode="auto">
            <a:xfrm>
              <a:off x="5400" y="3635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89" name="Freeform 529"/>
            <p:cNvSpPr>
              <a:spLocks/>
            </p:cNvSpPr>
            <p:nvPr/>
          </p:nvSpPr>
          <p:spPr bwMode="auto">
            <a:xfrm>
              <a:off x="5453" y="3635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91" name="Freeform 531"/>
            <p:cNvSpPr>
              <a:spLocks/>
            </p:cNvSpPr>
            <p:nvPr/>
          </p:nvSpPr>
          <p:spPr bwMode="auto">
            <a:xfrm>
              <a:off x="5528" y="3587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92" name="Freeform 532"/>
            <p:cNvSpPr>
              <a:spLocks/>
            </p:cNvSpPr>
            <p:nvPr/>
          </p:nvSpPr>
          <p:spPr bwMode="auto">
            <a:xfrm>
              <a:off x="5581" y="3587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22" name="Freeform 162"/>
            <p:cNvSpPr>
              <a:spLocks/>
            </p:cNvSpPr>
            <p:nvPr/>
          </p:nvSpPr>
          <p:spPr bwMode="auto">
            <a:xfrm>
              <a:off x="48" y="3747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23" name="Freeform 163"/>
            <p:cNvSpPr>
              <a:spLocks/>
            </p:cNvSpPr>
            <p:nvPr/>
          </p:nvSpPr>
          <p:spPr bwMode="auto">
            <a:xfrm>
              <a:off x="101" y="3747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25" name="Freeform 165"/>
            <p:cNvSpPr>
              <a:spLocks/>
            </p:cNvSpPr>
            <p:nvPr/>
          </p:nvSpPr>
          <p:spPr bwMode="auto">
            <a:xfrm>
              <a:off x="48" y="3683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26" name="Freeform 166"/>
            <p:cNvSpPr>
              <a:spLocks/>
            </p:cNvSpPr>
            <p:nvPr/>
          </p:nvSpPr>
          <p:spPr bwMode="auto">
            <a:xfrm>
              <a:off x="101" y="3683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28" name="Freeform 168"/>
            <p:cNvSpPr>
              <a:spLocks/>
            </p:cNvSpPr>
            <p:nvPr/>
          </p:nvSpPr>
          <p:spPr bwMode="auto">
            <a:xfrm>
              <a:off x="96" y="3643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729" name="Freeform 169"/>
            <p:cNvSpPr>
              <a:spLocks/>
            </p:cNvSpPr>
            <p:nvPr/>
          </p:nvSpPr>
          <p:spPr bwMode="auto">
            <a:xfrm>
              <a:off x="149" y="3643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22776" name="Group 294"/>
            <p:cNvGrpSpPr>
              <a:grpSpLocks/>
            </p:cNvGrpSpPr>
            <p:nvPr/>
          </p:nvGrpSpPr>
          <p:grpSpPr bwMode="auto">
            <a:xfrm>
              <a:off x="352" y="3763"/>
              <a:ext cx="104" cy="52"/>
              <a:chOff x="2199" y="3091"/>
              <a:chExt cx="432" cy="140"/>
            </a:xfrm>
          </p:grpSpPr>
          <p:sp>
            <p:nvSpPr>
              <p:cNvPr id="66855" name="Freeform 295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856" name="Freeform 296"/>
              <p:cNvSpPr>
                <a:spLocks/>
              </p:cNvSpPr>
              <p:nvPr/>
            </p:nvSpPr>
            <p:spPr bwMode="auto">
              <a:xfrm>
                <a:off x="2419" y="3091"/>
                <a:ext cx="212" cy="121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66858" name="Freeform 298"/>
            <p:cNvSpPr>
              <a:spLocks/>
            </p:cNvSpPr>
            <p:nvPr/>
          </p:nvSpPr>
          <p:spPr bwMode="auto">
            <a:xfrm>
              <a:off x="208" y="3795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59" name="Freeform 299"/>
            <p:cNvSpPr>
              <a:spLocks/>
            </p:cNvSpPr>
            <p:nvPr/>
          </p:nvSpPr>
          <p:spPr bwMode="auto">
            <a:xfrm>
              <a:off x="261" y="3795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61" name="Freeform 301"/>
            <p:cNvSpPr>
              <a:spLocks/>
            </p:cNvSpPr>
            <p:nvPr/>
          </p:nvSpPr>
          <p:spPr bwMode="auto">
            <a:xfrm>
              <a:off x="104" y="3811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62" name="Freeform 302"/>
            <p:cNvSpPr>
              <a:spLocks/>
            </p:cNvSpPr>
            <p:nvPr/>
          </p:nvSpPr>
          <p:spPr bwMode="auto">
            <a:xfrm>
              <a:off x="157" y="3811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64" name="Freeform 304"/>
            <p:cNvSpPr>
              <a:spLocks/>
            </p:cNvSpPr>
            <p:nvPr/>
          </p:nvSpPr>
          <p:spPr bwMode="auto">
            <a:xfrm>
              <a:off x="104" y="3747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65" name="Freeform 305"/>
            <p:cNvSpPr>
              <a:spLocks/>
            </p:cNvSpPr>
            <p:nvPr/>
          </p:nvSpPr>
          <p:spPr bwMode="auto">
            <a:xfrm>
              <a:off x="157" y="3747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67" name="Freeform 307"/>
            <p:cNvSpPr>
              <a:spLocks/>
            </p:cNvSpPr>
            <p:nvPr/>
          </p:nvSpPr>
          <p:spPr bwMode="auto">
            <a:xfrm>
              <a:off x="152" y="3707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68" name="Freeform 308"/>
            <p:cNvSpPr>
              <a:spLocks/>
            </p:cNvSpPr>
            <p:nvPr/>
          </p:nvSpPr>
          <p:spPr bwMode="auto">
            <a:xfrm>
              <a:off x="205" y="3707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70" name="Freeform 310"/>
            <p:cNvSpPr>
              <a:spLocks/>
            </p:cNvSpPr>
            <p:nvPr/>
          </p:nvSpPr>
          <p:spPr bwMode="auto">
            <a:xfrm>
              <a:off x="192" y="3691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71" name="Freeform 311"/>
            <p:cNvSpPr>
              <a:spLocks/>
            </p:cNvSpPr>
            <p:nvPr/>
          </p:nvSpPr>
          <p:spPr bwMode="auto">
            <a:xfrm>
              <a:off x="245" y="3691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73" name="Freeform 313"/>
            <p:cNvSpPr>
              <a:spLocks/>
            </p:cNvSpPr>
            <p:nvPr/>
          </p:nvSpPr>
          <p:spPr bwMode="auto">
            <a:xfrm>
              <a:off x="240" y="3667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6874" name="Freeform 314"/>
            <p:cNvSpPr>
              <a:spLocks/>
            </p:cNvSpPr>
            <p:nvPr/>
          </p:nvSpPr>
          <p:spPr bwMode="auto">
            <a:xfrm>
              <a:off x="293" y="3667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22789" name="Group 315"/>
            <p:cNvGrpSpPr>
              <a:grpSpLocks/>
            </p:cNvGrpSpPr>
            <p:nvPr/>
          </p:nvGrpSpPr>
          <p:grpSpPr bwMode="auto">
            <a:xfrm>
              <a:off x="368" y="3619"/>
              <a:ext cx="104" cy="52"/>
              <a:chOff x="2199" y="3091"/>
              <a:chExt cx="432" cy="140"/>
            </a:xfrm>
          </p:grpSpPr>
          <p:sp>
            <p:nvSpPr>
              <p:cNvPr id="66876" name="Freeform 316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877" name="Freeform 317"/>
              <p:cNvSpPr>
                <a:spLocks/>
              </p:cNvSpPr>
              <p:nvPr/>
            </p:nvSpPr>
            <p:spPr bwMode="auto">
              <a:xfrm>
                <a:off x="2419" y="3091"/>
                <a:ext cx="212" cy="121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67094" name="Freeform 534"/>
            <p:cNvSpPr>
              <a:spLocks/>
            </p:cNvSpPr>
            <p:nvPr/>
          </p:nvSpPr>
          <p:spPr bwMode="auto">
            <a:xfrm>
              <a:off x="240" y="3747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95" name="Freeform 535"/>
            <p:cNvSpPr>
              <a:spLocks/>
            </p:cNvSpPr>
            <p:nvPr/>
          </p:nvSpPr>
          <p:spPr bwMode="auto">
            <a:xfrm>
              <a:off x="293" y="3747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97" name="Freeform 537"/>
            <p:cNvSpPr>
              <a:spLocks/>
            </p:cNvSpPr>
            <p:nvPr/>
          </p:nvSpPr>
          <p:spPr bwMode="auto">
            <a:xfrm>
              <a:off x="96" y="3779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098" name="Freeform 538"/>
            <p:cNvSpPr>
              <a:spLocks/>
            </p:cNvSpPr>
            <p:nvPr/>
          </p:nvSpPr>
          <p:spPr bwMode="auto">
            <a:xfrm>
              <a:off x="149" y="3779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00" name="Freeform 540"/>
            <p:cNvSpPr>
              <a:spLocks/>
            </p:cNvSpPr>
            <p:nvPr/>
          </p:nvSpPr>
          <p:spPr bwMode="auto">
            <a:xfrm>
              <a:off x="80" y="3675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01" name="Freeform 541"/>
            <p:cNvSpPr>
              <a:spLocks/>
            </p:cNvSpPr>
            <p:nvPr/>
          </p:nvSpPr>
          <p:spPr bwMode="auto">
            <a:xfrm>
              <a:off x="133" y="3675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03" name="Freeform 543"/>
            <p:cNvSpPr>
              <a:spLocks/>
            </p:cNvSpPr>
            <p:nvPr/>
          </p:nvSpPr>
          <p:spPr bwMode="auto">
            <a:xfrm>
              <a:off x="128" y="3651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04" name="Freeform 544"/>
            <p:cNvSpPr>
              <a:spLocks/>
            </p:cNvSpPr>
            <p:nvPr/>
          </p:nvSpPr>
          <p:spPr bwMode="auto">
            <a:xfrm>
              <a:off x="181" y="3651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06" name="Freeform 546"/>
            <p:cNvSpPr>
              <a:spLocks/>
            </p:cNvSpPr>
            <p:nvPr/>
          </p:nvSpPr>
          <p:spPr bwMode="auto">
            <a:xfrm>
              <a:off x="256" y="3603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07" name="Freeform 547"/>
            <p:cNvSpPr>
              <a:spLocks/>
            </p:cNvSpPr>
            <p:nvPr/>
          </p:nvSpPr>
          <p:spPr bwMode="auto">
            <a:xfrm>
              <a:off x="309" y="3603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09" name="Freeform 549"/>
            <p:cNvSpPr>
              <a:spLocks/>
            </p:cNvSpPr>
            <p:nvPr/>
          </p:nvSpPr>
          <p:spPr bwMode="auto">
            <a:xfrm>
              <a:off x="848" y="3739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10" name="Freeform 550"/>
            <p:cNvSpPr>
              <a:spLocks/>
            </p:cNvSpPr>
            <p:nvPr/>
          </p:nvSpPr>
          <p:spPr bwMode="auto">
            <a:xfrm>
              <a:off x="901" y="3739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12" name="Freeform 552"/>
            <p:cNvSpPr>
              <a:spLocks/>
            </p:cNvSpPr>
            <p:nvPr/>
          </p:nvSpPr>
          <p:spPr bwMode="auto">
            <a:xfrm>
              <a:off x="704" y="3771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13" name="Freeform 553"/>
            <p:cNvSpPr>
              <a:spLocks/>
            </p:cNvSpPr>
            <p:nvPr/>
          </p:nvSpPr>
          <p:spPr bwMode="auto">
            <a:xfrm>
              <a:off x="757" y="3771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15" name="Freeform 555"/>
            <p:cNvSpPr>
              <a:spLocks/>
            </p:cNvSpPr>
            <p:nvPr/>
          </p:nvSpPr>
          <p:spPr bwMode="auto">
            <a:xfrm>
              <a:off x="600" y="3787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16" name="Freeform 556"/>
            <p:cNvSpPr>
              <a:spLocks/>
            </p:cNvSpPr>
            <p:nvPr/>
          </p:nvSpPr>
          <p:spPr bwMode="auto">
            <a:xfrm>
              <a:off x="653" y="3787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18" name="Freeform 558"/>
            <p:cNvSpPr>
              <a:spLocks/>
            </p:cNvSpPr>
            <p:nvPr/>
          </p:nvSpPr>
          <p:spPr bwMode="auto">
            <a:xfrm>
              <a:off x="600" y="3723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19" name="Freeform 559"/>
            <p:cNvSpPr>
              <a:spLocks/>
            </p:cNvSpPr>
            <p:nvPr/>
          </p:nvSpPr>
          <p:spPr bwMode="auto">
            <a:xfrm>
              <a:off x="653" y="3723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21" name="Freeform 561"/>
            <p:cNvSpPr>
              <a:spLocks/>
            </p:cNvSpPr>
            <p:nvPr/>
          </p:nvSpPr>
          <p:spPr bwMode="auto">
            <a:xfrm>
              <a:off x="648" y="3683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22" name="Freeform 562"/>
            <p:cNvSpPr>
              <a:spLocks/>
            </p:cNvSpPr>
            <p:nvPr/>
          </p:nvSpPr>
          <p:spPr bwMode="auto">
            <a:xfrm>
              <a:off x="701" y="3683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24" name="Freeform 564"/>
            <p:cNvSpPr>
              <a:spLocks/>
            </p:cNvSpPr>
            <p:nvPr/>
          </p:nvSpPr>
          <p:spPr bwMode="auto">
            <a:xfrm>
              <a:off x="688" y="3667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25" name="Freeform 565"/>
            <p:cNvSpPr>
              <a:spLocks/>
            </p:cNvSpPr>
            <p:nvPr/>
          </p:nvSpPr>
          <p:spPr bwMode="auto">
            <a:xfrm>
              <a:off x="741" y="3667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27" name="Freeform 567"/>
            <p:cNvSpPr>
              <a:spLocks/>
            </p:cNvSpPr>
            <p:nvPr/>
          </p:nvSpPr>
          <p:spPr bwMode="auto">
            <a:xfrm>
              <a:off x="736" y="3643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28" name="Freeform 568"/>
            <p:cNvSpPr>
              <a:spLocks/>
            </p:cNvSpPr>
            <p:nvPr/>
          </p:nvSpPr>
          <p:spPr bwMode="auto">
            <a:xfrm>
              <a:off x="789" y="3643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30" name="Freeform 570"/>
            <p:cNvSpPr>
              <a:spLocks/>
            </p:cNvSpPr>
            <p:nvPr/>
          </p:nvSpPr>
          <p:spPr bwMode="auto">
            <a:xfrm>
              <a:off x="864" y="3595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31" name="Freeform 571"/>
            <p:cNvSpPr>
              <a:spLocks/>
            </p:cNvSpPr>
            <p:nvPr/>
          </p:nvSpPr>
          <p:spPr bwMode="auto">
            <a:xfrm>
              <a:off x="917" y="3595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33" name="Freeform 573"/>
            <p:cNvSpPr>
              <a:spLocks/>
            </p:cNvSpPr>
            <p:nvPr/>
          </p:nvSpPr>
          <p:spPr bwMode="auto">
            <a:xfrm>
              <a:off x="808" y="3619"/>
              <a:ext cx="204" cy="140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134" name="Freeform 574"/>
            <p:cNvSpPr>
              <a:spLocks/>
            </p:cNvSpPr>
            <p:nvPr/>
          </p:nvSpPr>
          <p:spPr bwMode="auto">
            <a:xfrm>
              <a:off x="1029" y="3620"/>
              <a:ext cx="211" cy="119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22818" name="Group 576"/>
            <p:cNvGrpSpPr>
              <a:grpSpLocks/>
            </p:cNvGrpSpPr>
            <p:nvPr/>
          </p:nvGrpSpPr>
          <p:grpSpPr bwMode="auto">
            <a:xfrm rot="464866">
              <a:off x="1249" y="3936"/>
              <a:ext cx="544" cy="296"/>
              <a:chOff x="4649" y="2704"/>
              <a:chExt cx="544" cy="296"/>
            </a:xfrm>
          </p:grpSpPr>
          <p:grpSp>
            <p:nvGrpSpPr>
              <p:cNvPr id="23262" name="Group 577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273" name="Group 57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139" name="Freeform 579"/>
                  <p:cNvSpPr>
                    <a:spLocks/>
                  </p:cNvSpPr>
                  <p:nvPr/>
                </p:nvSpPr>
                <p:spPr bwMode="auto">
                  <a:xfrm>
                    <a:off x="4695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140" name="Freeform 580"/>
                  <p:cNvSpPr>
                    <a:spLocks/>
                  </p:cNvSpPr>
                  <p:nvPr/>
                </p:nvSpPr>
                <p:spPr bwMode="auto">
                  <a:xfrm>
                    <a:off x="4737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74" name="Group 58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142" name="Freeform 582"/>
                  <p:cNvSpPr>
                    <a:spLocks/>
                  </p:cNvSpPr>
                  <p:nvPr/>
                </p:nvSpPr>
                <p:spPr bwMode="auto">
                  <a:xfrm>
                    <a:off x="4695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143" name="Freeform 583"/>
                  <p:cNvSpPr>
                    <a:spLocks/>
                  </p:cNvSpPr>
                  <p:nvPr/>
                </p:nvSpPr>
                <p:spPr bwMode="auto">
                  <a:xfrm>
                    <a:off x="4737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75" name="Group 58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145" name="Freeform 585"/>
                  <p:cNvSpPr>
                    <a:spLocks/>
                  </p:cNvSpPr>
                  <p:nvPr/>
                </p:nvSpPr>
                <p:spPr bwMode="auto">
                  <a:xfrm>
                    <a:off x="4694" y="3471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146" name="Freeform 586"/>
                  <p:cNvSpPr>
                    <a:spLocks/>
                  </p:cNvSpPr>
                  <p:nvPr/>
                </p:nvSpPr>
                <p:spPr bwMode="auto">
                  <a:xfrm>
                    <a:off x="4737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263" name="Group 587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264" name="Group 58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149" name="Freeform 589"/>
                  <p:cNvSpPr>
                    <a:spLocks/>
                  </p:cNvSpPr>
                  <p:nvPr/>
                </p:nvSpPr>
                <p:spPr bwMode="auto">
                  <a:xfrm>
                    <a:off x="4691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150" name="Freeform 590"/>
                  <p:cNvSpPr>
                    <a:spLocks/>
                  </p:cNvSpPr>
                  <p:nvPr/>
                </p:nvSpPr>
                <p:spPr bwMode="auto">
                  <a:xfrm>
                    <a:off x="4735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65" name="Group 59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152" name="Freeform 592"/>
                  <p:cNvSpPr>
                    <a:spLocks/>
                  </p:cNvSpPr>
                  <p:nvPr/>
                </p:nvSpPr>
                <p:spPr bwMode="auto">
                  <a:xfrm>
                    <a:off x="4692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153" name="Freeform 593"/>
                  <p:cNvSpPr>
                    <a:spLocks/>
                  </p:cNvSpPr>
                  <p:nvPr/>
                </p:nvSpPr>
                <p:spPr bwMode="auto">
                  <a:xfrm>
                    <a:off x="4734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66" name="Group 59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155" name="Freeform 595"/>
                  <p:cNvSpPr>
                    <a:spLocks/>
                  </p:cNvSpPr>
                  <p:nvPr/>
                </p:nvSpPr>
                <p:spPr bwMode="auto">
                  <a:xfrm>
                    <a:off x="4691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156" name="Freeform 596"/>
                  <p:cNvSpPr>
                    <a:spLocks/>
                  </p:cNvSpPr>
                  <p:nvPr/>
                </p:nvSpPr>
                <p:spPr bwMode="auto">
                  <a:xfrm>
                    <a:off x="4733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22819" name="Group 597"/>
            <p:cNvGrpSpPr>
              <a:grpSpLocks/>
            </p:cNvGrpSpPr>
            <p:nvPr/>
          </p:nvGrpSpPr>
          <p:grpSpPr bwMode="auto">
            <a:xfrm rot="21135134" flipH="1">
              <a:off x="1726" y="3936"/>
              <a:ext cx="544" cy="296"/>
              <a:chOff x="4649" y="2704"/>
              <a:chExt cx="544" cy="296"/>
            </a:xfrm>
          </p:grpSpPr>
          <p:grpSp>
            <p:nvGrpSpPr>
              <p:cNvPr id="23242" name="Group 598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253" name="Group 59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160" name="Freeform 600"/>
                  <p:cNvSpPr>
                    <a:spLocks/>
                  </p:cNvSpPr>
                  <p:nvPr/>
                </p:nvSpPr>
                <p:spPr bwMode="auto">
                  <a:xfrm>
                    <a:off x="4692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161" name="Freeform 601"/>
                  <p:cNvSpPr>
                    <a:spLocks/>
                  </p:cNvSpPr>
                  <p:nvPr/>
                </p:nvSpPr>
                <p:spPr bwMode="auto">
                  <a:xfrm>
                    <a:off x="4734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54" name="Group 60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163" name="Freeform 603"/>
                  <p:cNvSpPr>
                    <a:spLocks/>
                  </p:cNvSpPr>
                  <p:nvPr/>
                </p:nvSpPr>
                <p:spPr bwMode="auto">
                  <a:xfrm>
                    <a:off x="4692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164" name="Freeform 604"/>
                  <p:cNvSpPr>
                    <a:spLocks/>
                  </p:cNvSpPr>
                  <p:nvPr/>
                </p:nvSpPr>
                <p:spPr bwMode="auto">
                  <a:xfrm>
                    <a:off x="4734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55" name="Group 60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166" name="Freeform 606"/>
                  <p:cNvSpPr>
                    <a:spLocks/>
                  </p:cNvSpPr>
                  <p:nvPr/>
                </p:nvSpPr>
                <p:spPr bwMode="auto">
                  <a:xfrm>
                    <a:off x="4691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167" name="Freeform 607"/>
                  <p:cNvSpPr>
                    <a:spLocks/>
                  </p:cNvSpPr>
                  <p:nvPr/>
                </p:nvSpPr>
                <p:spPr bwMode="auto">
                  <a:xfrm>
                    <a:off x="4735" y="3478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243" name="Group 608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244" name="Group 60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170" name="Freeform 610"/>
                  <p:cNvSpPr>
                    <a:spLocks/>
                  </p:cNvSpPr>
                  <p:nvPr/>
                </p:nvSpPr>
                <p:spPr bwMode="auto">
                  <a:xfrm>
                    <a:off x="4695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171" name="Freeform 611"/>
                  <p:cNvSpPr>
                    <a:spLocks/>
                  </p:cNvSpPr>
                  <p:nvPr/>
                </p:nvSpPr>
                <p:spPr bwMode="auto">
                  <a:xfrm>
                    <a:off x="4737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45" name="Group 61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173" name="Freeform 613"/>
                  <p:cNvSpPr>
                    <a:spLocks/>
                  </p:cNvSpPr>
                  <p:nvPr/>
                </p:nvSpPr>
                <p:spPr bwMode="auto">
                  <a:xfrm>
                    <a:off x="4696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174" name="Freeform 614"/>
                  <p:cNvSpPr>
                    <a:spLocks/>
                  </p:cNvSpPr>
                  <p:nvPr/>
                </p:nvSpPr>
                <p:spPr bwMode="auto">
                  <a:xfrm>
                    <a:off x="4737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46" name="Group 61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176" name="Freeform 616"/>
                  <p:cNvSpPr>
                    <a:spLocks/>
                  </p:cNvSpPr>
                  <p:nvPr/>
                </p:nvSpPr>
                <p:spPr bwMode="auto">
                  <a:xfrm>
                    <a:off x="4694" y="3470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177" name="Freeform 617"/>
                  <p:cNvSpPr>
                    <a:spLocks/>
                  </p:cNvSpPr>
                  <p:nvPr/>
                </p:nvSpPr>
                <p:spPr bwMode="auto">
                  <a:xfrm>
                    <a:off x="4736" y="3474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22820" name="Group 619"/>
            <p:cNvGrpSpPr>
              <a:grpSpLocks/>
            </p:cNvGrpSpPr>
            <p:nvPr/>
          </p:nvGrpSpPr>
          <p:grpSpPr bwMode="auto">
            <a:xfrm rot="-794143">
              <a:off x="4383" y="3877"/>
              <a:ext cx="544" cy="296"/>
              <a:chOff x="4649" y="2704"/>
              <a:chExt cx="544" cy="296"/>
            </a:xfrm>
          </p:grpSpPr>
          <p:grpSp>
            <p:nvGrpSpPr>
              <p:cNvPr id="23222" name="Group 620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233" name="Group 62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182" name="Freeform 622"/>
                  <p:cNvSpPr>
                    <a:spLocks/>
                  </p:cNvSpPr>
                  <p:nvPr/>
                </p:nvSpPr>
                <p:spPr bwMode="auto">
                  <a:xfrm>
                    <a:off x="4694" y="3471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183" name="Freeform 623"/>
                  <p:cNvSpPr>
                    <a:spLocks/>
                  </p:cNvSpPr>
                  <p:nvPr/>
                </p:nvSpPr>
                <p:spPr bwMode="auto">
                  <a:xfrm>
                    <a:off x="4735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34" name="Group 62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185" name="Freeform 625"/>
                  <p:cNvSpPr>
                    <a:spLocks/>
                  </p:cNvSpPr>
                  <p:nvPr/>
                </p:nvSpPr>
                <p:spPr bwMode="auto">
                  <a:xfrm>
                    <a:off x="4693" y="3470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186" name="Freeform 626"/>
                  <p:cNvSpPr>
                    <a:spLocks/>
                  </p:cNvSpPr>
                  <p:nvPr/>
                </p:nvSpPr>
                <p:spPr bwMode="auto">
                  <a:xfrm>
                    <a:off x="4735" y="3474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35" name="Group 62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188" name="Freeform 628"/>
                  <p:cNvSpPr>
                    <a:spLocks/>
                  </p:cNvSpPr>
                  <p:nvPr/>
                </p:nvSpPr>
                <p:spPr bwMode="auto">
                  <a:xfrm>
                    <a:off x="4693" y="3470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189" name="Freeform 629"/>
                  <p:cNvSpPr>
                    <a:spLocks/>
                  </p:cNvSpPr>
                  <p:nvPr/>
                </p:nvSpPr>
                <p:spPr bwMode="auto">
                  <a:xfrm>
                    <a:off x="4734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223" name="Group 630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224" name="Group 63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192" name="Freeform 632"/>
                  <p:cNvSpPr>
                    <a:spLocks/>
                  </p:cNvSpPr>
                  <p:nvPr/>
                </p:nvSpPr>
                <p:spPr bwMode="auto">
                  <a:xfrm>
                    <a:off x="4693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193" name="Freeform 633"/>
                  <p:cNvSpPr>
                    <a:spLocks/>
                  </p:cNvSpPr>
                  <p:nvPr/>
                </p:nvSpPr>
                <p:spPr bwMode="auto">
                  <a:xfrm>
                    <a:off x="4735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25" name="Group 63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195" name="Freeform 635"/>
                  <p:cNvSpPr>
                    <a:spLocks/>
                  </p:cNvSpPr>
                  <p:nvPr/>
                </p:nvSpPr>
                <p:spPr bwMode="auto">
                  <a:xfrm>
                    <a:off x="4693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196" name="Freeform 636"/>
                  <p:cNvSpPr>
                    <a:spLocks/>
                  </p:cNvSpPr>
                  <p:nvPr/>
                </p:nvSpPr>
                <p:spPr bwMode="auto">
                  <a:xfrm>
                    <a:off x="4735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26" name="Group 63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198" name="Freeform 638"/>
                  <p:cNvSpPr>
                    <a:spLocks/>
                  </p:cNvSpPr>
                  <p:nvPr/>
                </p:nvSpPr>
                <p:spPr bwMode="auto">
                  <a:xfrm>
                    <a:off x="4692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199" name="Freeform 639"/>
                  <p:cNvSpPr>
                    <a:spLocks/>
                  </p:cNvSpPr>
                  <p:nvPr/>
                </p:nvSpPr>
                <p:spPr bwMode="auto">
                  <a:xfrm>
                    <a:off x="4734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22821" name="Group 640"/>
            <p:cNvGrpSpPr>
              <a:grpSpLocks/>
            </p:cNvGrpSpPr>
            <p:nvPr/>
          </p:nvGrpSpPr>
          <p:grpSpPr bwMode="auto">
            <a:xfrm rot="19876124" flipH="1">
              <a:off x="4829" y="3706"/>
              <a:ext cx="544" cy="296"/>
              <a:chOff x="4649" y="2704"/>
              <a:chExt cx="544" cy="296"/>
            </a:xfrm>
          </p:grpSpPr>
          <p:grpSp>
            <p:nvGrpSpPr>
              <p:cNvPr id="23202" name="Group 64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213" name="Group 64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203" name="Freeform 643"/>
                  <p:cNvSpPr>
                    <a:spLocks/>
                  </p:cNvSpPr>
                  <p:nvPr/>
                </p:nvSpPr>
                <p:spPr bwMode="auto">
                  <a:xfrm>
                    <a:off x="4693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04" name="Freeform 644"/>
                  <p:cNvSpPr>
                    <a:spLocks/>
                  </p:cNvSpPr>
                  <p:nvPr/>
                </p:nvSpPr>
                <p:spPr bwMode="auto">
                  <a:xfrm>
                    <a:off x="4736" y="3474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14" name="Group 64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206" name="Freeform 646"/>
                  <p:cNvSpPr>
                    <a:spLocks/>
                  </p:cNvSpPr>
                  <p:nvPr/>
                </p:nvSpPr>
                <p:spPr bwMode="auto">
                  <a:xfrm>
                    <a:off x="4692" y="3471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07" name="Freeform 647"/>
                  <p:cNvSpPr>
                    <a:spLocks/>
                  </p:cNvSpPr>
                  <p:nvPr/>
                </p:nvSpPr>
                <p:spPr bwMode="auto">
                  <a:xfrm>
                    <a:off x="4736" y="3474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15" name="Group 64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209" name="Freeform 649"/>
                  <p:cNvSpPr>
                    <a:spLocks/>
                  </p:cNvSpPr>
                  <p:nvPr/>
                </p:nvSpPr>
                <p:spPr bwMode="auto">
                  <a:xfrm>
                    <a:off x="4692" y="3471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10" name="Freeform 650"/>
                  <p:cNvSpPr>
                    <a:spLocks/>
                  </p:cNvSpPr>
                  <p:nvPr/>
                </p:nvSpPr>
                <p:spPr bwMode="auto">
                  <a:xfrm>
                    <a:off x="4734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203" name="Group 651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204" name="Group 65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213" name="Freeform 653"/>
                  <p:cNvSpPr>
                    <a:spLocks/>
                  </p:cNvSpPr>
                  <p:nvPr/>
                </p:nvSpPr>
                <p:spPr bwMode="auto">
                  <a:xfrm>
                    <a:off x="4694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14" name="Freeform 654"/>
                  <p:cNvSpPr>
                    <a:spLocks/>
                  </p:cNvSpPr>
                  <p:nvPr/>
                </p:nvSpPr>
                <p:spPr bwMode="auto">
                  <a:xfrm>
                    <a:off x="4735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05" name="Group 65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216" name="Freeform 656"/>
                  <p:cNvSpPr>
                    <a:spLocks/>
                  </p:cNvSpPr>
                  <p:nvPr/>
                </p:nvSpPr>
                <p:spPr bwMode="auto">
                  <a:xfrm>
                    <a:off x="4694" y="3471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17" name="Freeform 657"/>
                  <p:cNvSpPr>
                    <a:spLocks/>
                  </p:cNvSpPr>
                  <p:nvPr/>
                </p:nvSpPr>
                <p:spPr bwMode="auto">
                  <a:xfrm>
                    <a:off x="4736" y="3474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206" name="Group 65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219" name="Freeform 659"/>
                  <p:cNvSpPr>
                    <a:spLocks/>
                  </p:cNvSpPr>
                  <p:nvPr/>
                </p:nvSpPr>
                <p:spPr bwMode="auto">
                  <a:xfrm>
                    <a:off x="4693" y="3470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20" name="Freeform 660"/>
                  <p:cNvSpPr>
                    <a:spLocks/>
                  </p:cNvSpPr>
                  <p:nvPr/>
                </p:nvSpPr>
                <p:spPr bwMode="auto">
                  <a:xfrm>
                    <a:off x="4734" y="3474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22822" name="Group 662"/>
            <p:cNvGrpSpPr>
              <a:grpSpLocks/>
            </p:cNvGrpSpPr>
            <p:nvPr/>
          </p:nvGrpSpPr>
          <p:grpSpPr bwMode="auto">
            <a:xfrm rot="1487163">
              <a:off x="3802" y="2089"/>
              <a:ext cx="544" cy="296"/>
              <a:chOff x="4649" y="2704"/>
              <a:chExt cx="544" cy="296"/>
            </a:xfrm>
          </p:grpSpPr>
          <p:grpSp>
            <p:nvGrpSpPr>
              <p:cNvPr id="23182" name="Group 663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193" name="Group 66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225" name="Freeform 665"/>
                  <p:cNvSpPr>
                    <a:spLocks/>
                  </p:cNvSpPr>
                  <p:nvPr/>
                </p:nvSpPr>
                <p:spPr bwMode="auto">
                  <a:xfrm>
                    <a:off x="4696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26" name="Freeform 666"/>
                  <p:cNvSpPr>
                    <a:spLocks/>
                  </p:cNvSpPr>
                  <p:nvPr/>
                </p:nvSpPr>
                <p:spPr bwMode="auto">
                  <a:xfrm>
                    <a:off x="4738" y="3478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94" name="Group 66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228" name="Freeform 668"/>
                  <p:cNvSpPr>
                    <a:spLocks/>
                  </p:cNvSpPr>
                  <p:nvPr/>
                </p:nvSpPr>
                <p:spPr bwMode="auto">
                  <a:xfrm>
                    <a:off x="4696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29" name="Freeform 669"/>
                  <p:cNvSpPr>
                    <a:spLocks/>
                  </p:cNvSpPr>
                  <p:nvPr/>
                </p:nvSpPr>
                <p:spPr bwMode="auto">
                  <a:xfrm>
                    <a:off x="4738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95" name="Group 67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231" name="Freeform 671"/>
                  <p:cNvSpPr>
                    <a:spLocks/>
                  </p:cNvSpPr>
                  <p:nvPr/>
                </p:nvSpPr>
                <p:spPr bwMode="auto">
                  <a:xfrm>
                    <a:off x="4695" y="3470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32" name="Freeform 672"/>
                  <p:cNvSpPr>
                    <a:spLocks/>
                  </p:cNvSpPr>
                  <p:nvPr/>
                </p:nvSpPr>
                <p:spPr bwMode="auto">
                  <a:xfrm>
                    <a:off x="4737" y="3473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183" name="Group 673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184" name="Group 67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235" name="Freeform 675"/>
                  <p:cNvSpPr>
                    <a:spLocks/>
                  </p:cNvSpPr>
                  <p:nvPr/>
                </p:nvSpPr>
                <p:spPr bwMode="auto">
                  <a:xfrm>
                    <a:off x="4692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36" name="Freeform 676"/>
                  <p:cNvSpPr>
                    <a:spLocks/>
                  </p:cNvSpPr>
                  <p:nvPr/>
                </p:nvSpPr>
                <p:spPr bwMode="auto">
                  <a:xfrm>
                    <a:off x="4735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85" name="Group 67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238" name="Freeform 678"/>
                  <p:cNvSpPr>
                    <a:spLocks/>
                  </p:cNvSpPr>
                  <p:nvPr/>
                </p:nvSpPr>
                <p:spPr bwMode="auto">
                  <a:xfrm>
                    <a:off x="4692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39" name="Freeform 679"/>
                  <p:cNvSpPr>
                    <a:spLocks/>
                  </p:cNvSpPr>
                  <p:nvPr/>
                </p:nvSpPr>
                <p:spPr bwMode="auto">
                  <a:xfrm>
                    <a:off x="4734" y="3479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86" name="Group 68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241" name="Freeform 681"/>
                  <p:cNvSpPr>
                    <a:spLocks/>
                  </p:cNvSpPr>
                  <p:nvPr/>
                </p:nvSpPr>
                <p:spPr bwMode="auto">
                  <a:xfrm>
                    <a:off x="4691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42" name="Freeform 682"/>
                  <p:cNvSpPr>
                    <a:spLocks/>
                  </p:cNvSpPr>
                  <p:nvPr/>
                </p:nvSpPr>
                <p:spPr bwMode="auto">
                  <a:xfrm>
                    <a:off x="4734" y="3480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22823" name="Group 683"/>
            <p:cNvGrpSpPr>
              <a:grpSpLocks/>
            </p:cNvGrpSpPr>
            <p:nvPr/>
          </p:nvGrpSpPr>
          <p:grpSpPr bwMode="auto">
            <a:xfrm rot="557431" flipH="1">
              <a:off x="4258" y="2229"/>
              <a:ext cx="544" cy="296"/>
              <a:chOff x="4649" y="2704"/>
              <a:chExt cx="544" cy="296"/>
            </a:xfrm>
          </p:grpSpPr>
          <p:grpSp>
            <p:nvGrpSpPr>
              <p:cNvPr id="23162" name="Group 68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173" name="Group 68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246" name="Freeform 686"/>
                  <p:cNvSpPr>
                    <a:spLocks/>
                  </p:cNvSpPr>
                  <p:nvPr/>
                </p:nvSpPr>
                <p:spPr bwMode="auto">
                  <a:xfrm>
                    <a:off x="4691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47" name="Freeform 687"/>
                  <p:cNvSpPr>
                    <a:spLocks/>
                  </p:cNvSpPr>
                  <p:nvPr/>
                </p:nvSpPr>
                <p:spPr bwMode="auto">
                  <a:xfrm>
                    <a:off x="4734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74" name="Group 68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249" name="Freeform 689"/>
                  <p:cNvSpPr>
                    <a:spLocks/>
                  </p:cNvSpPr>
                  <p:nvPr/>
                </p:nvSpPr>
                <p:spPr bwMode="auto">
                  <a:xfrm>
                    <a:off x="4690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50" name="Freeform 690"/>
                  <p:cNvSpPr>
                    <a:spLocks/>
                  </p:cNvSpPr>
                  <p:nvPr/>
                </p:nvSpPr>
                <p:spPr bwMode="auto">
                  <a:xfrm>
                    <a:off x="4734" y="3479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75" name="Group 69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252" name="Freeform 692"/>
                  <p:cNvSpPr>
                    <a:spLocks/>
                  </p:cNvSpPr>
                  <p:nvPr/>
                </p:nvSpPr>
                <p:spPr bwMode="auto">
                  <a:xfrm>
                    <a:off x="4690" y="3478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53" name="Freeform 693"/>
                  <p:cNvSpPr>
                    <a:spLocks/>
                  </p:cNvSpPr>
                  <p:nvPr/>
                </p:nvSpPr>
                <p:spPr bwMode="auto">
                  <a:xfrm>
                    <a:off x="4733" y="3481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163" name="Group 694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164" name="Group 69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256" name="Freeform 696"/>
                  <p:cNvSpPr>
                    <a:spLocks/>
                  </p:cNvSpPr>
                  <p:nvPr/>
                </p:nvSpPr>
                <p:spPr bwMode="auto">
                  <a:xfrm>
                    <a:off x="4696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57" name="Freeform 697"/>
                  <p:cNvSpPr>
                    <a:spLocks/>
                  </p:cNvSpPr>
                  <p:nvPr/>
                </p:nvSpPr>
                <p:spPr bwMode="auto">
                  <a:xfrm>
                    <a:off x="4737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65" name="Group 69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259" name="Freeform 699"/>
                  <p:cNvSpPr>
                    <a:spLocks/>
                  </p:cNvSpPr>
                  <p:nvPr/>
                </p:nvSpPr>
                <p:spPr bwMode="auto">
                  <a:xfrm>
                    <a:off x="4696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60" name="Freeform 700"/>
                  <p:cNvSpPr>
                    <a:spLocks/>
                  </p:cNvSpPr>
                  <p:nvPr/>
                </p:nvSpPr>
                <p:spPr bwMode="auto">
                  <a:xfrm>
                    <a:off x="4736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66" name="Group 70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262" name="Freeform 702"/>
                  <p:cNvSpPr>
                    <a:spLocks/>
                  </p:cNvSpPr>
                  <p:nvPr/>
                </p:nvSpPr>
                <p:spPr bwMode="auto">
                  <a:xfrm>
                    <a:off x="4695" y="3471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63" name="Freeform 703"/>
                  <p:cNvSpPr>
                    <a:spLocks/>
                  </p:cNvSpPr>
                  <p:nvPr/>
                </p:nvSpPr>
                <p:spPr bwMode="auto">
                  <a:xfrm>
                    <a:off x="4736" y="3474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22824" name="Group 705"/>
            <p:cNvGrpSpPr>
              <a:grpSpLocks/>
            </p:cNvGrpSpPr>
            <p:nvPr/>
          </p:nvGrpSpPr>
          <p:grpSpPr bwMode="auto">
            <a:xfrm rot="-317745">
              <a:off x="1734" y="2205"/>
              <a:ext cx="544" cy="296"/>
              <a:chOff x="4649" y="2704"/>
              <a:chExt cx="544" cy="296"/>
            </a:xfrm>
          </p:grpSpPr>
          <p:grpSp>
            <p:nvGrpSpPr>
              <p:cNvPr id="23142" name="Group 706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153" name="Group 70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268" name="Freeform 708"/>
                  <p:cNvSpPr>
                    <a:spLocks/>
                  </p:cNvSpPr>
                  <p:nvPr/>
                </p:nvSpPr>
                <p:spPr bwMode="auto">
                  <a:xfrm>
                    <a:off x="4695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69" name="Freeform 709"/>
                  <p:cNvSpPr>
                    <a:spLocks/>
                  </p:cNvSpPr>
                  <p:nvPr/>
                </p:nvSpPr>
                <p:spPr bwMode="auto">
                  <a:xfrm>
                    <a:off x="4736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54" name="Group 71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271" name="Freeform 711"/>
                  <p:cNvSpPr>
                    <a:spLocks/>
                  </p:cNvSpPr>
                  <p:nvPr/>
                </p:nvSpPr>
                <p:spPr bwMode="auto">
                  <a:xfrm>
                    <a:off x="4695" y="3470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72" name="Freeform 712"/>
                  <p:cNvSpPr>
                    <a:spLocks/>
                  </p:cNvSpPr>
                  <p:nvPr/>
                </p:nvSpPr>
                <p:spPr bwMode="auto">
                  <a:xfrm>
                    <a:off x="4737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55" name="Group 71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274" name="Freeform 714"/>
                  <p:cNvSpPr>
                    <a:spLocks/>
                  </p:cNvSpPr>
                  <p:nvPr/>
                </p:nvSpPr>
                <p:spPr bwMode="auto">
                  <a:xfrm>
                    <a:off x="4694" y="3470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75" name="Freeform 715"/>
                  <p:cNvSpPr>
                    <a:spLocks/>
                  </p:cNvSpPr>
                  <p:nvPr/>
                </p:nvSpPr>
                <p:spPr bwMode="auto">
                  <a:xfrm>
                    <a:off x="4736" y="3474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143" name="Group 716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144" name="Group 71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278" name="Freeform 718"/>
                  <p:cNvSpPr>
                    <a:spLocks/>
                  </p:cNvSpPr>
                  <p:nvPr/>
                </p:nvSpPr>
                <p:spPr bwMode="auto">
                  <a:xfrm>
                    <a:off x="4693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79" name="Freeform 719"/>
                  <p:cNvSpPr>
                    <a:spLocks/>
                  </p:cNvSpPr>
                  <p:nvPr/>
                </p:nvSpPr>
                <p:spPr bwMode="auto">
                  <a:xfrm>
                    <a:off x="4735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45" name="Group 72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281" name="Freeform 721"/>
                  <p:cNvSpPr>
                    <a:spLocks/>
                  </p:cNvSpPr>
                  <p:nvPr/>
                </p:nvSpPr>
                <p:spPr bwMode="auto">
                  <a:xfrm>
                    <a:off x="4692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82" name="Freeform 722"/>
                  <p:cNvSpPr>
                    <a:spLocks/>
                  </p:cNvSpPr>
                  <p:nvPr/>
                </p:nvSpPr>
                <p:spPr bwMode="auto">
                  <a:xfrm>
                    <a:off x="4736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46" name="Group 72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284" name="Freeform 724"/>
                  <p:cNvSpPr>
                    <a:spLocks/>
                  </p:cNvSpPr>
                  <p:nvPr/>
                </p:nvSpPr>
                <p:spPr bwMode="auto">
                  <a:xfrm>
                    <a:off x="4692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85" name="Freeform 725"/>
                  <p:cNvSpPr>
                    <a:spLocks/>
                  </p:cNvSpPr>
                  <p:nvPr/>
                </p:nvSpPr>
                <p:spPr bwMode="auto">
                  <a:xfrm>
                    <a:off x="4734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22825" name="Group 726"/>
            <p:cNvGrpSpPr>
              <a:grpSpLocks/>
            </p:cNvGrpSpPr>
            <p:nvPr/>
          </p:nvGrpSpPr>
          <p:grpSpPr bwMode="auto">
            <a:xfrm rot="20352523" flipH="1">
              <a:off x="2198" y="2098"/>
              <a:ext cx="544" cy="296"/>
              <a:chOff x="4649" y="2704"/>
              <a:chExt cx="544" cy="296"/>
            </a:xfrm>
          </p:grpSpPr>
          <p:grpSp>
            <p:nvGrpSpPr>
              <p:cNvPr id="23122" name="Group 727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133" name="Group 72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289" name="Freeform 729"/>
                  <p:cNvSpPr>
                    <a:spLocks/>
                  </p:cNvSpPr>
                  <p:nvPr/>
                </p:nvSpPr>
                <p:spPr bwMode="auto">
                  <a:xfrm>
                    <a:off x="4692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90" name="Freeform 730"/>
                  <p:cNvSpPr>
                    <a:spLocks/>
                  </p:cNvSpPr>
                  <p:nvPr/>
                </p:nvSpPr>
                <p:spPr bwMode="auto">
                  <a:xfrm>
                    <a:off x="4736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34" name="Group 73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292" name="Freeform 732"/>
                  <p:cNvSpPr>
                    <a:spLocks/>
                  </p:cNvSpPr>
                  <p:nvPr/>
                </p:nvSpPr>
                <p:spPr bwMode="auto">
                  <a:xfrm>
                    <a:off x="4693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93" name="Freeform 733"/>
                  <p:cNvSpPr>
                    <a:spLocks/>
                  </p:cNvSpPr>
                  <p:nvPr/>
                </p:nvSpPr>
                <p:spPr bwMode="auto">
                  <a:xfrm>
                    <a:off x="4735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35" name="Group 73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295" name="Freeform 735"/>
                  <p:cNvSpPr>
                    <a:spLocks/>
                  </p:cNvSpPr>
                  <p:nvPr/>
                </p:nvSpPr>
                <p:spPr bwMode="auto">
                  <a:xfrm>
                    <a:off x="4691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296" name="Freeform 736"/>
                  <p:cNvSpPr>
                    <a:spLocks/>
                  </p:cNvSpPr>
                  <p:nvPr/>
                </p:nvSpPr>
                <p:spPr bwMode="auto">
                  <a:xfrm>
                    <a:off x="4734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123" name="Group 737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124" name="Group 73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299" name="Freeform 739"/>
                  <p:cNvSpPr>
                    <a:spLocks/>
                  </p:cNvSpPr>
                  <p:nvPr/>
                </p:nvSpPr>
                <p:spPr bwMode="auto">
                  <a:xfrm>
                    <a:off x="4697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00" name="Freeform 740"/>
                  <p:cNvSpPr>
                    <a:spLocks/>
                  </p:cNvSpPr>
                  <p:nvPr/>
                </p:nvSpPr>
                <p:spPr bwMode="auto">
                  <a:xfrm>
                    <a:off x="4737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25" name="Group 74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302" name="Freeform 742"/>
                  <p:cNvSpPr>
                    <a:spLocks/>
                  </p:cNvSpPr>
                  <p:nvPr/>
                </p:nvSpPr>
                <p:spPr bwMode="auto">
                  <a:xfrm>
                    <a:off x="4695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03" name="Freeform 743"/>
                  <p:cNvSpPr>
                    <a:spLocks/>
                  </p:cNvSpPr>
                  <p:nvPr/>
                </p:nvSpPr>
                <p:spPr bwMode="auto">
                  <a:xfrm>
                    <a:off x="4737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26" name="Group 74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305" name="Freeform 745"/>
                  <p:cNvSpPr>
                    <a:spLocks/>
                  </p:cNvSpPr>
                  <p:nvPr/>
                </p:nvSpPr>
                <p:spPr bwMode="auto">
                  <a:xfrm>
                    <a:off x="4695" y="3471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06" name="Freeform 746"/>
                  <p:cNvSpPr>
                    <a:spLocks/>
                  </p:cNvSpPr>
                  <p:nvPr/>
                </p:nvSpPr>
                <p:spPr bwMode="auto">
                  <a:xfrm>
                    <a:off x="4736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22826" name="Group 748"/>
            <p:cNvGrpSpPr>
              <a:grpSpLocks/>
            </p:cNvGrpSpPr>
            <p:nvPr/>
          </p:nvGrpSpPr>
          <p:grpSpPr bwMode="auto">
            <a:xfrm rot="464866">
              <a:off x="2771" y="2016"/>
              <a:ext cx="544" cy="296"/>
              <a:chOff x="4649" y="2704"/>
              <a:chExt cx="544" cy="296"/>
            </a:xfrm>
          </p:grpSpPr>
          <p:grpSp>
            <p:nvGrpSpPr>
              <p:cNvPr id="23102" name="Group 749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113" name="Group 750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311" name="Freeform 751"/>
                  <p:cNvSpPr>
                    <a:spLocks/>
                  </p:cNvSpPr>
                  <p:nvPr/>
                </p:nvSpPr>
                <p:spPr bwMode="auto">
                  <a:xfrm>
                    <a:off x="4695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12" name="Freeform 752"/>
                  <p:cNvSpPr>
                    <a:spLocks/>
                  </p:cNvSpPr>
                  <p:nvPr/>
                </p:nvSpPr>
                <p:spPr bwMode="auto">
                  <a:xfrm>
                    <a:off x="4737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14" name="Group 753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314" name="Freeform 754"/>
                  <p:cNvSpPr>
                    <a:spLocks/>
                  </p:cNvSpPr>
                  <p:nvPr/>
                </p:nvSpPr>
                <p:spPr bwMode="auto">
                  <a:xfrm>
                    <a:off x="4695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15" name="Freeform 755"/>
                  <p:cNvSpPr>
                    <a:spLocks/>
                  </p:cNvSpPr>
                  <p:nvPr/>
                </p:nvSpPr>
                <p:spPr bwMode="auto">
                  <a:xfrm>
                    <a:off x="4737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15" name="Group 756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317" name="Freeform 757"/>
                  <p:cNvSpPr>
                    <a:spLocks/>
                  </p:cNvSpPr>
                  <p:nvPr/>
                </p:nvSpPr>
                <p:spPr bwMode="auto">
                  <a:xfrm>
                    <a:off x="4694" y="3471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18" name="Freeform 758"/>
                  <p:cNvSpPr>
                    <a:spLocks/>
                  </p:cNvSpPr>
                  <p:nvPr/>
                </p:nvSpPr>
                <p:spPr bwMode="auto">
                  <a:xfrm>
                    <a:off x="4737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103" name="Group 759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104" name="Group 760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321" name="Freeform 761"/>
                  <p:cNvSpPr>
                    <a:spLocks/>
                  </p:cNvSpPr>
                  <p:nvPr/>
                </p:nvSpPr>
                <p:spPr bwMode="auto">
                  <a:xfrm>
                    <a:off x="4691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22" name="Freeform 762"/>
                  <p:cNvSpPr>
                    <a:spLocks/>
                  </p:cNvSpPr>
                  <p:nvPr/>
                </p:nvSpPr>
                <p:spPr bwMode="auto">
                  <a:xfrm>
                    <a:off x="4735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05" name="Group 763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324" name="Freeform 764"/>
                  <p:cNvSpPr>
                    <a:spLocks/>
                  </p:cNvSpPr>
                  <p:nvPr/>
                </p:nvSpPr>
                <p:spPr bwMode="auto">
                  <a:xfrm>
                    <a:off x="4692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25" name="Freeform 765"/>
                  <p:cNvSpPr>
                    <a:spLocks/>
                  </p:cNvSpPr>
                  <p:nvPr/>
                </p:nvSpPr>
                <p:spPr bwMode="auto">
                  <a:xfrm>
                    <a:off x="4734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106" name="Group 766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327" name="Freeform 767"/>
                  <p:cNvSpPr>
                    <a:spLocks/>
                  </p:cNvSpPr>
                  <p:nvPr/>
                </p:nvSpPr>
                <p:spPr bwMode="auto">
                  <a:xfrm>
                    <a:off x="4691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28" name="Freeform 768"/>
                  <p:cNvSpPr>
                    <a:spLocks/>
                  </p:cNvSpPr>
                  <p:nvPr/>
                </p:nvSpPr>
                <p:spPr bwMode="auto">
                  <a:xfrm>
                    <a:off x="4733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22827" name="Group 769"/>
            <p:cNvGrpSpPr>
              <a:grpSpLocks/>
            </p:cNvGrpSpPr>
            <p:nvPr/>
          </p:nvGrpSpPr>
          <p:grpSpPr bwMode="auto">
            <a:xfrm rot="21135134" flipH="1">
              <a:off x="3248" y="2016"/>
              <a:ext cx="544" cy="296"/>
              <a:chOff x="4649" y="2704"/>
              <a:chExt cx="544" cy="296"/>
            </a:xfrm>
          </p:grpSpPr>
          <p:grpSp>
            <p:nvGrpSpPr>
              <p:cNvPr id="23082" name="Group 770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093" name="Group 77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332" name="Freeform 772"/>
                  <p:cNvSpPr>
                    <a:spLocks/>
                  </p:cNvSpPr>
                  <p:nvPr/>
                </p:nvSpPr>
                <p:spPr bwMode="auto">
                  <a:xfrm>
                    <a:off x="4692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33" name="Freeform 773"/>
                  <p:cNvSpPr>
                    <a:spLocks/>
                  </p:cNvSpPr>
                  <p:nvPr/>
                </p:nvSpPr>
                <p:spPr bwMode="auto">
                  <a:xfrm>
                    <a:off x="4734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94" name="Group 77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335" name="Freeform 775"/>
                  <p:cNvSpPr>
                    <a:spLocks/>
                  </p:cNvSpPr>
                  <p:nvPr/>
                </p:nvSpPr>
                <p:spPr bwMode="auto">
                  <a:xfrm>
                    <a:off x="4692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36" name="Freeform 776"/>
                  <p:cNvSpPr>
                    <a:spLocks/>
                  </p:cNvSpPr>
                  <p:nvPr/>
                </p:nvSpPr>
                <p:spPr bwMode="auto">
                  <a:xfrm>
                    <a:off x="4734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95" name="Group 77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338" name="Freeform 778"/>
                  <p:cNvSpPr>
                    <a:spLocks/>
                  </p:cNvSpPr>
                  <p:nvPr/>
                </p:nvSpPr>
                <p:spPr bwMode="auto">
                  <a:xfrm>
                    <a:off x="4691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39" name="Freeform 779"/>
                  <p:cNvSpPr>
                    <a:spLocks/>
                  </p:cNvSpPr>
                  <p:nvPr/>
                </p:nvSpPr>
                <p:spPr bwMode="auto">
                  <a:xfrm>
                    <a:off x="4735" y="3478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083" name="Group 780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084" name="Group 78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342" name="Freeform 782"/>
                  <p:cNvSpPr>
                    <a:spLocks/>
                  </p:cNvSpPr>
                  <p:nvPr/>
                </p:nvSpPr>
                <p:spPr bwMode="auto">
                  <a:xfrm>
                    <a:off x="4695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43" name="Freeform 783"/>
                  <p:cNvSpPr>
                    <a:spLocks/>
                  </p:cNvSpPr>
                  <p:nvPr/>
                </p:nvSpPr>
                <p:spPr bwMode="auto">
                  <a:xfrm>
                    <a:off x="4737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85" name="Group 78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345" name="Freeform 785"/>
                  <p:cNvSpPr>
                    <a:spLocks/>
                  </p:cNvSpPr>
                  <p:nvPr/>
                </p:nvSpPr>
                <p:spPr bwMode="auto">
                  <a:xfrm>
                    <a:off x="4696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46" name="Freeform 786"/>
                  <p:cNvSpPr>
                    <a:spLocks/>
                  </p:cNvSpPr>
                  <p:nvPr/>
                </p:nvSpPr>
                <p:spPr bwMode="auto">
                  <a:xfrm>
                    <a:off x="4737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86" name="Group 78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348" name="Freeform 788"/>
                  <p:cNvSpPr>
                    <a:spLocks/>
                  </p:cNvSpPr>
                  <p:nvPr/>
                </p:nvSpPr>
                <p:spPr bwMode="auto">
                  <a:xfrm>
                    <a:off x="4694" y="3470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49" name="Freeform 789"/>
                  <p:cNvSpPr>
                    <a:spLocks/>
                  </p:cNvSpPr>
                  <p:nvPr/>
                </p:nvSpPr>
                <p:spPr bwMode="auto">
                  <a:xfrm>
                    <a:off x="4736" y="3474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22828" name="Group 791"/>
            <p:cNvGrpSpPr>
              <a:grpSpLocks/>
            </p:cNvGrpSpPr>
            <p:nvPr/>
          </p:nvGrpSpPr>
          <p:grpSpPr bwMode="auto">
            <a:xfrm rot="2741043">
              <a:off x="4754" y="2397"/>
              <a:ext cx="544" cy="296"/>
              <a:chOff x="4649" y="2704"/>
              <a:chExt cx="544" cy="296"/>
            </a:xfrm>
          </p:grpSpPr>
          <p:grpSp>
            <p:nvGrpSpPr>
              <p:cNvPr id="23062" name="Group 792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073" name="Group 79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354" name="Freeform 794"/>
                  <p:cNvSpPr>
                    <a:spLocks/>
                  </p:cNvSpPr>
                  <p:nvPr/>
                </p:nvSpPr>
                <p:spPr bwMode="auto">
                  <a:xfrm>
                    <a:off x="4698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55" name="Freeform 795"/>
                  <p:cNvSpPr>
                    <a:spLocks/>
                  </p:cNvSpPr>
                  <p:nvPr/>
                </p:nvSpPr>
                <p:spPr bwMode="auto">
                  <a:xfrm>
                    <a:off x="4738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74" name="Group 79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357" name="Freeform 797"/>
                  <p:cNvSpPr>
                    <a:spLocks/>
                  </p:cNvSpPr>
                  <p:nvPr/>
                </p:nvSpPr>
                <p:spPr bwMode="auto">
                  <a:xfrm>
                    <a:off x="4697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58" name="Freeform 798"/>
                  <p:cNvSpPr>
                    <a:spLocks/>
                  </p:cNvSpPr>
                  <p:nvPr/>
                </p:nvSpPr>
                <p:spPr bwMode="auto">
                  <a:xfrm>
                    <a:off x="4738" y="3478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75" name="Group 79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360" name="Freeform 800"/>
                  <p:cNvSpPr>
                    <a:spLocks/>
                  </p:cNvSpPr>
                  <p:nvPr/>
                </p:nvSpPr>
                <p:spPr bwMode="auto">
                  <a:xfrm>
                    <a:off x="4696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61" name="Freeform 801"/>
                  <p:cNvSpPr>
                    <a:spLocks/>
                  </p:cNvSpPr>
                  <p:nvPr/>
                </p:nvSpPr>
                <p:spPr bwMode="auto">
                  <a:xfrm>
                    <a:off x="4738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063" name="Group 802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064" name="Group 803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364" name="Freeform 804"/>
                  <p:cNvSpPr>
                    <a:spLocks/>
                  </p:cNvSpPr>
                  <p:nvPr/>
                </p:nvSpPr>
                <p:spPr bwMode="auto">
                  <a:xfrm>
                    <a:off x="4692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65" name="Freeform 805"/>
                  <p:cNvSpPr>
                    <a:spLocks/>
                  </p:cNvSpPr>
                  <p:nvPr/>
                </p:nvSpPr>
                <p:spPr bwMode="auto">
                  <a:xfrm>
                    <a:off x="4734" y="3478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65" name="Group 806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367" name="Freeform 807"/>
                  <p:cNvSpPr>
                    <a:spLocks/>
                  </p:cNvSpPr>
                  <p:nvPr/>
                </p:nvSpPr>
                <p:spPr bwMode="auto">
                  <a:xfrm>
                    <a:off x="4690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68" name="Freeform 808"/>
                  <p:cNvSpPr>
                    <a:spLocks/>
                  </p:cNvSpPr>
                  <p:nvPr/>
                </p:nvSpPr>
                <p:spPr bwMode="auto">
                  <a:xfrm>
                    <a:off x="4734" y="3478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66" name="Group 809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370" name="Freeform 810"/>
                  <p:cNvSpPr>
                    <a:spLocks/>
                  </p:cNvSpPr>
                  <p:nvPr/>
                </p:nvSpPr>
                <p:spPr bwMode="auto">
                  <a:xfrm>
                    <a:off x="4690" y="3476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71" name="Freeform 811"/>
                  <p:cNvSpPr>
                    <a:spLocks/>
                  </p:cNvSpPr>
                  <p:nvPr/>
                </p:nvSpPr>
                <p:spPr bwMode="auto">
                  <a:xfrm>
                    <a:off x="4733" y="3478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22829" name="Group 812"/>
            <p:cNvGrpSpPr>
              <a:grpSpLocks/>
            </p:cNvGrpSpPr>
            <p:nvPr/>
          </p:nvGrpSpPr>
          <p:grpSpPr bwMode="auto">
            <a:xfrm rot="1811310" flipH="1">
              <a:off x="5130" y="2690"/>
              <a:ext cx="544" cy="296"/>
              <a:chOff x="4649" y="2704"/>
              <a:chExt cx="544" cy="296"/>
            </a:xfrm>
          </p:grpSpPr>
          <p:grpSp>
            <p:nvGrpSpPr>
              <p:cNvPr id="23042" name="Group 813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053" name="Group 81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375" name="Freeform 815"/>
                  <p:cNvSpPr>
                    <a:spLocks/>
                  </p:cNvSpPr>
                  <p:nvPr/>
                </p:nvSpPr>
                <p:spPr bwMode="auto">
                  <a:xfrm>
                    <a:off x="4692" y="3477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76" name="Freeform 816"/>
                  <p:cNvSpPr>
                    <a:spLocks/>
                  </p:cNvSpPr>
                  <p:nvPr/>
                </p:nvSpPr>
                <p:spPr bwMode="auto">
                  <a:xfrm>
                    <a:off x="4734" y="3480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54" name="Group 81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378" name="Freeform 818"/>
                  <p:cNvSpPr>
                    <a:spLocks/>
                  </p:cNvSpPr>
                  <p:nvPr/>
                </p:nvSpPr>
                <p:spPr bwMode="auto">
                  <a:xfrm>
                    <a:off x="4692" y="3477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79" name="Freeform 819"/>
                  <p:cNvSpPr>
                    <a:spLocks/>
                  </p:cNvSpPr>
                  <p:nvPr/>
                </p:nvSpPr>
                <p:spPr bwMode="auto">
                  <a:xfrm>
                    <a:off x="4734" y="3479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55" name="Group 82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381" name="Freeform 821"/>
                  <p:cNvSpPr>
                    <a:spLocks/>
                  </p:cNvSpPr>
                  <p:nvPr/>
                </p:nvSpPr>
                <p:spPr bwMode="auto">
                  <a:xfrm>
                    <a:off x="4691" y="3479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82" name="Freeform 822"/>
                  <p:cNvSpPr>
                    <a:spLocks/>
                  </p:cNvSpPr>
                  <p:nvPr/>
                </p:nvSpPr>
                <p:spPr bwMode="auto">
                  <a:xfrm>
                    <a:off x="4734" y="3480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043" name="Group 823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044" name="Group 82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385" name="Freeform 825"/>
                  <p:cNvSpPr>
                    <a:spLocks/>
                  </p:cNvSpPr>
                  <p:nvPr/>
                </p:nvSpPr>
                <p:spPr bwMode="auto">
                  <a:xfrm>
                    <a:off x="4695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86" name="Freeform 826"/>
                  <p:cNvSpPr>
                    <a:spLocks/>
                  </p:cNvSpPr>
                  <p:nvPr/>
                </p:nvSpPr>
                <p:spPr bwMode="auto">
                  <a:xfrm>
                    <a:off x="4737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45" name="Group 82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388" name="Freeform 828"/>
                  <p:cNvSpPr>
                    <a:spLocks/>
                  </p:cNvSpPr>
                  <p:nvPr/>
                </p:nvSpPr>
                <p:spPr bwMode="auto">
                  <a:xfrm>
                    <a:off x="4697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89" name="Freeform 829"/>
                  <p:cNvSpPr>
                    <a:spLocks/>
                  </p:cNvSpPr>
                  <p:nvPr/>
                </p:nvSpPr>
                <p:spPr bwMode="auto">
                  <a:xfrm>
                    <a:off x="4737" y="3478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46" name="Group 83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391" name="Freeform 831"/>
                  <p:cNvSpPr>
                    <a:spLocks/>
                  </p:cNvSpPr>
                  <p:nvPr/>
                </p:nvSpPr>
                <p:spPr bwMode="auto">
                  <a:xfrm>
                    <a:off x="4695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92" name="Freeform 832"/>
                  <p:cNvSpPr>
                    <a:spLocks/>
                  </p:cNvSpPr>
                  <p:nvPr/>
                </p:nvSpPr>
                <p:spPr bwMode="auto">
                  <a:xfrm>
                    <a:off x="4736" y="3478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22830" name="Group 834"/>
            <p:cNvGrpSpPr>
              <a:grpSpLocks/>
            </p:cNvGrpSpPr>
            <p:nvPr/>
          </p:nvGrpSpPr>
          <p:grpSpPr bwMode="auto">
            <a:xfrm rot="-5540878">
              <a:off x="781" y="3622"/>
              <a:ext cx="544" cy="296"/>
              <a:chOff x="4649" y="2704"/>
              <a:chExt cx="544" cy="296"/>
            </a:xfrm>
          </p:grpSpPr>
          <p:grpSp>
            <p:nvGrpSpPr>
              <p:cNvPr id="23022" name="Group 835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033" name="Group 83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397" name="Freeform 837"/>
                  <p:cNvSpPr>
                    <a:spLocks/>
                  </p:cNvSpPr>
                  <p:nvPr/>
                </p:nvSpPr>
                <p:spPr bwMode="auto">
                  <a:xfrm>
                    <a:off x="4692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398" name="Freeform 838"/>
                  <p:cNvSpPr>
                    <a:spLocks/>
                  </p:cNvSpPr>
                  <p:nvPr/>
                </p:nvSpPr>
                <p:spPr bwMode="auto">
                  <a:xfrm>
                    <a:off x="4735" y="3478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34" name="Group 83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400" name="Freeform 840"/>
                  <p:cNvSpPr>
                    <a:spLocks/>
                  </p:cNvSpPr>
                  <p:nvPr/>
                </p:nvSpPr>
                <p:spPr bwMode="auto">
                  <a:xfrm>
                    <a:off x="4691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401" name="Freeform 841"/>
                  <p:cNvSpPr>
                    <a:spLocks/>
                  </p:cNvSpPr>
                  <p:nvPr/>
                </p:nvSpPr>
                <p:spPr bwMode="auto">
                  <a:xfrm>
                    <a:off x="4733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35" name="Group 84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403" name="Freeform 843"/>
                  <p:cNvSpPr>
                    <a:spLocks/>
                  </p:cNvSpPr>
                  <p:nvPr/>
                </p:nvSpPr>
                <p:spPr bwMode="auto">
                  <a:xfrm>
                    <a:off x="4690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404" name="Freeform 844"/>
                  <p:cNvSpPr>
                    <a:spLocks/>
                  </p:cNvSpPr>
                  <p:nvPr/>
                </p:nvSpPr>
                <p:spPr bwMode="auto">
                  <a:xfrm>
                    <a:off x="4732" y="3478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023" name="Group 845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024" name="Group 84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407" name="Freeform 847"/>
                  <p:cNvSpPr>
                    <a:spLocks/>
                  </p:cNvSpPr>
                  <p:nvPr/>
                </p:nvSpPr>
                <p:spPr bwMode="auto">
                  <a:xfrm>
                    <a:off x="4698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408" name="Freeform 848"/>
                  <p:cNvSpPr>
                    <a:spLocks/>
                  </p:cNvSpPr>
                  <p:nvPr/>
                </p:nvSpPr>
                <p:spPr bwMode="auto">
                  <a:xfrm>
                    <a:off x="4739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25" name="Group 84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410" name="Freeform 850"/>
                  <p:cNvSpPr>
                    <a:spLocks/>
                  </p:cNvSpPr>
                  <p:nvPr/>
                </p:nvSpPr>
                <p:spPr bwMode="auto">
                  <a:xfrm>
                    <a:off x="4696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411" name="Freeform 851"/>
                  <p:cNvSpPr>
                    <a:spLocks/>
                  </p:cNvSpPr>
                  <p:nvPr/>
                </p:nvSpPr>
                <p:spPr bwMode="auto">
                  <a:xfrm>
                    <a:off x="4740" y="3478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26" name="Group 85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413" name="Freeform 853"/>
                  <p:cNvSpPr>
                    <a:spLocks/>
                  </p:cNvSpPr>
                  <p:nvPr/>
                </p:nvSpPr>
                <p:spPr bwMode="auto">
                  <a:xfrm>
                    <a:off x="4696" y="3471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414" name="Freeform 854"/>
                  <p:cNvSpPr>
                    <a:spLocks/>
                  </p:cNvSpPr>
                  <p:nvPr/>
                </p:nvSpPr>
                <p:spPr bwMode="auto">
                  <a:xfrm>
                    <a:off x="4739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22831" name="Group 855"/>
            <p:cNvGrpSpPr>
              <a:grpSpLocks/>
            </p:cNvGrpSpPr>
            <p:nvPr/>
          </p:nvGrpSpPr>
          <p:grpSpPr bwMode="auto">
            <a:xfrm rot="15129390" flipH="1">
              <a:off x="698" y="3152"/>
              <a:ext cx="544" cy="296"/>
              <a:chOff x="4649" y="2704"/>
              <a:chExt cx="544" cy="296"/>
            </a:xfrm>
          </p:grpSpPr>
          <p:grpSp>
            <p:nvGrpSpPr>
              <p:cNvPr id="23002" name="Group 856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23013" name="Group 85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418" name="Freeform 858"/>
                  <p:cNvSpPr>
                    <a:spLocks/>
                  </p:cNvSpPr>
                  <p:nvPr/>
                </p:nvSpPr>
                <p:spPr bwMode="auto">
                  <a:xfrm>
                    <a:off x="4696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419" name="Freeform 859"/>
                  <p:cNvSpPr>
                    <a:spLocks/>
                  </p:cNvSpPr>
                  <p:nvPr/>
                </p:nvSpPr>
                <p:spPr bwMode="auto">
                  <a:xfrm>
                    <a:off x="4740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14" name="Group 86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421" name="Freeform 861"/>
                  <p:cNvSpPr>
                    <a:spLocks/>
                  </p:cNvSpPr>
                  <p:nvPr/>
                </p:nvSpPr>
                <p:spPr bwMode="auto">
                  <a:xfrm>
                    <a:off x="4696" y="3474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422" name="Freeform 862"/>
                  <p:cNvSpPr>
                    <a:spLocks/>
                  </p:cNvSpPr>
                  <p:nvPr/>
                </p:nvSpPr>
                <p:spPr bwMode="auto">
                  <a:xfrm>
                    <a:off x="4739" y="3477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15" name="Group 86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424" name="Freeform 864"/>
                  <p:cNvSpPr>
                    <a:spLocks/>
                  </p:cNvSpPr>
                  <p:nvPr/>
                </p:nvSpPr>
                <p:spPr bwMode="auto">
                  <a:xfrm>
                    <a:off x="4695" y="3471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425" name="Freeform 865"/>
                  <p:cNvSpPr>
                    <a:spLocks/>
                  </p:cNvSpPr>
                  <p:nvPr/>
                </p:nvSpPr>
                <p:spPr bwMode="auto">
                  <a:xfrm>
                    <a:off x="4738" y="3475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3003" name="Group 866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3004" name="Group 86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428" name="Freeform 868"/>
                  <p:cNvSpPr>
                    <a:spLocks/>
                  </p:cNvSpPr>
                  <p:nvPr/>
                </p:nvSpPr>
                <p:spPr bwMode="auto">
                  <a:xfrm>
                    <a:off x="4691" y="3472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429" name="Freeform 869"/>
                  <p:cNvSpPr>
                    <a:spLocks/>
                  </p:cNvSpPr>
                  <p:nvPr/>
                </p:nvSpPr>
                <p:spPr bwMode="auto">
                  <a:xfrm>
                    <a:off x="4733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05" name="Group 87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431" name="Freeform 871"/>
                  <p:cNvSpPr>
                    <a:spLocks/>
                  </p:cNvSpPr>
                  <p:nvPr/>
                </p:nvSpPr>
                <p:spPr bwMode="auto">
                  <a:xfrm>
                    <a:off x="4692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432" name="Freeform 872"/>
                  <p:cNvSpPr>
                    <a:spLocks/>
                  </p:cNvSpPr>
                  <p:nvPr/>
                </p:nvSpPr>
                <p:spPr bwMode="auto">
                  <a:xfrm>
                    <a:off x="4734" y="3476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grpSp>
              <p:nvGrpSpPr>
                <p:cNvPr id="23006" name="Group 87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434" name="Freeform 874"/>
                  <p:cNvSpPr>
                    <a:spLocks/>
                  </p:cNvSpPr>
                  <p:nvPr/>
                </p:nvSpPr>
                <p:spPr bwMode="auto">
                  <a:xfrm>
                    <a:off x="4690" y="3473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67435" name="Freeform 875"/>
                  <p:cNvSpPr>
                    <a:spLocks/>
                  </p:cNvSpPr>
                  <p:nvPr/>
                </p:nvSpPr>
                <p:spPr bwMode="auto">
                  <a:xfrm>
                    <a:off x="4733" y="3478"/>
                    <a:ext cx="88" cy="337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2175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</p:grpSp>
        </p:grpSp>
        <p:sp>
          <p:nvSpPr>
            <p:cNvPr id="67438" name="Freeform 878"/>
            <p:cNvSpPr>
              <a:spLocks/>
            </p:cNvSpPr>
            <p:nvPr/>
          </p:nvSpPr>
          <p:spPr bwMode="auto">
            <a:xfrm>
              <a:off x="1008" y="3408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39" name="Freeform 879"/>
            <p:cNvSpPr>
              <a:spLocks/>
            </p:cNvSpPr>
            <p:nvPr/>
          </p:nvSpPr>
          <p:spPr bwMode="auto">
            <a:xfrm>
              <a:off x="1061" y="3408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40" name="Freeform 880"/>
            <p:cNvSpPr>
              <a:spLocks/>
            </p:cNvSpPr>
            <p:nvPr/>
          </p:nvSpPr>
          <p:spPr bwMode="auto">
            <a:xfrm>
              <a:off x="1008" y="334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41" name="Freeform 881"/>
            <p:cNvSpPr>
              <a:spLocks/>
            </p:cNvSpPr>
            <p:nvPr/>
          </p:nvSpPr>
          <p:spPr bwMode="auto">
            <a:xfrm>
              <a:off x="1061" y="334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42" name="Freeform 882"/>
            <p:cNvSpPr>
              <a:spLocks/>
            </p:cNvSpPr>
            <p:nvPr/>
          </p:nvSpPr>
          <p:spPr bwMode="auto">
            <a:xfrm>
              <a:off x="1056" y="330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43" name="Freeform 883"/>
            <p:cNvSpPr>
              <a:spLocks/>
            </p:cNvSpPr>
            <p:nvPr/>
          </p:nvSpPr>
          <p:spPr bwMode="auto">
            <a:xfrm>
              <a:off x="1109" y="330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22838" name="Group 884"/>
            <p:cNvGrpSpPr>
              <a:grpSpLocks/>
            </p:cNvGrpSpPr>
            <p:nvPr/>
          </p:nvGrpSpPr>
          <p:grpSpPr bwMode="auto">
            <a:xfrm>
              <a:off x="1312" y="3424"/>
              <a:ext cx="104" cy="52"/>
              <a:chOff x="2199" y="3091"/>
              <a:chExt cx="432" cy="140"/>
            </a:xfrm>
          </p:grpSpPr>
          <p:sp>
            <p:nvSpPr>
              <p:cNvPr id="67445" name="Freeform 885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446" name="Freeform 886"/>
              <p:cNvSpPr>
                <a:spLocks/>
              </p:cNvSpPr>
              <p:nvPr/>
            </p:nvSpPr>
            <p:spPr bwMode="auto">
              <a:xfrm>
                <a:off x="2419" y="3091"/>
                <a:ext cx="212" cy="121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67447" name="Freeform 887"/>
            <p:cNvSpPr>
              <a:spLocks/>
            </p:cNvSpPr>
            <p:nvPr/>
          </p:nvSpPr>
          <p:spPr bwMode="auto">
            <a:xfrm>
              <a:off x="1168" y="345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48" name="Freeform 888"/>
            <p:cNvSpPr>
              <a:spLocks/>
            </p:cNvSpPr>
            <p:nvPr/>
          </p:nvSpPr>
          <p:spPr bwMode="auto">
            <a:xfrm>
              <a:off x="1221" y="345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49" name="Freeform 889"/>
            <p:cNvSpPr>
              <a:spLocks/>
            </p:cNvSpPr>
            <p:nvPr/>
          </p:nvSpPr>
          <p:spPr bwMode="auto">
            <a:xfrm>
              <a:off x="1064" y="3472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50" name="Freeform 890"/>
            <p:cNvSpPr>
              <a:spLocks/>
            </p:cNvSpPr>
            <p:nvPr/>
          </p:nvSpPr>
          <p:spPr bwMode="auto">
            <a:xfrm>
              <a:off x="1117" y="3472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51" name="Freeform 891"/>
            <p:cNvSpPr>
              <a:spLocks/>
            </p:cNvSpPr>
            <p:nvPr/>
          </p:nvSpPr>
          <p:spPr bwMode="auto">
            <a:xfrm>
              <a:off x="1064" y="3408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52" name="Freeform 892"/>
            <p:cNvSpPr>
              <a:spLocks/>
            </p:cNvSpPr>
            <p:nvPr/>
          </p:nvSpPr>
          <p:spPr bwMode="auto">
            <a:xfrm>
              <a:off x="1117" y="3408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53" name="Freeform 893"/>
            <p:cNvSpPr>
              <a:spLocks/>
            </p:cNvSpPr>
            <p:nvPr/>
          </p:nvSpPr>
          <p:spPr bwMode="auto">
            <a:xfrm>
              <a:off x="1112" y="3368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54" name="Freeform 894"/>
            <p:cNvSpPr>
              <a:spLocks/>
            </p:cNvSpPr>
            <p:nvPr/>
          </p:nvSpPr>
          <p:spPr bwMode="auto">
            <a:xfrm>
              <a:off x="1165" y="3368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55" name="Freeform 895"/>
            <p:cNvSpPr>
              <a:spLocks/>
            </p:cNvSpPr>
            <p:nvPr/>
          </p:nvSpPr>
          <p:spPr bwMode="auto">
            <a:xfrm>
              <a:off x="1152" y="3352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56" name="Freeform 896"/>
            <p:cNvSpPr>
              <a:spLocks/>
            </p:cNvSpPr>
            <p:nvPr/>
          </p:nvSpPr>
          <p:spPr bwMode="auto">
            <a:xfrm>
              <a:off x="1205" y="3352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57" name="Freeform 897"/>
            <p:cNvSpPr>
              <a:spLocks/>
            </p:cNvSpPr>
            <p:nvPr/>
          </p:nvSpPr>
          <p:spPr bwMode="auto">
            <a:xfrm>
              <a:off x="1200" y="3328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58" name="Freeform 898"/>
            <p:cNvSpPr>
              <a:spLocks/>
            </p:cNvSpPr>
            <p:nvPr/>
          </p:nvSpPr>
          <p:spPr bwMode="auto">
            <a:xfrm>
              <a:off x="1253" y="3328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22851" name="Group 899"/>
            <p:cNvGrpSpPr>
              <a:grpSpLocks/>
            </p:cNvGrpSpPr>
            <p:nvPr/>
          </p:nvGrpSpPr>
          <p:grpSpPr bwMode="auto">
            <a:xfrm>
              <a:off x="1328" y="3280"/>
              <a:ext cx="104" cy="52"/>
              <a:chOff x="2199" y="3091"/>
              <a:chExt cx="432" cy="140"/>
            </a:xfrm>
          </p:grpSpPr>
          <p:sp>
            <p:nvSpPr>
              <p:cNvPr id="67460" name="Freeform 900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461" name="Freeform 901"/>
              <p:cNvSpPr>
                <a:spLocks/>
              </p:cNvSpPr>
              <p:nvPr/>
            </p:nvSpPr>
            <p:spPr bwMode="auto">
              <a:xfrm>
                <a:off x="2419" y="3091"/>
                <a:ext cx="212" cy="121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67462" name="Freeform 902"/>
            <p:cNvSpPr>
              <a:spLocks/>
            </p:cNvSpPr>
            <p:nvPr/>
          </p:nvSpPr>
          <p:spPr bwMode="auto">
            <a:xfrm>
              <a:off x="1200" y="3408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63" name="Freeform 903"/>
            <p:cNvSpPr>
              <a:spLocks/>
            </p:cNvSpPr>
            <p:nvPr/>
          </p:nvSpPr>
          <p:spPr bwMode="auto">
            <a:xfrm>
              <a:off x="1253" y="3408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64" name="Freeform 904"/>
            <p:cNvSpPr>
              <a:spLocks/>
            </p:cNvSpPr>
            <p:nvPr/>
          </p:nvSpPr>
          <p:spPr bwMode="auto">
            <a:xfrm>
              <a:off x="1056" y="344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65" name="Freeform 905"/>
            <p:cNvSpPr>
              <a:spLocks/>
            </p:cNvSpPr>
            <p:nvPr/>
          </p:nvSpPr>
          <p:spPr bwMode="auto">
            <a:xfrm>
              <a:off x="1109" y="344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66" name="Freeform 906"/>
            <p:cNvSpPr>
              <a:spLocks/>
            </p:cNvSpPr>
            <p:nvPr/>
          </p:nvSpPr>
          <p:spPr bwMode="auto">
            <a:xfrm>
              <a:off x="1040" y="333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67" name="Freeform 907"/>
            <p:cNvSpPr>
              <a:spLocks/>
            </p:cNvSpPr>
            <p:nvPr/>
          </p:nvSpPr>
          <p:spPr bwMode="auto">
            <a:xfrm>
              <a:off x="1093" y="333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68" name="Freeform 908"/>
            <p:cNvSpPr>
              <a:spLocks/>
            </p:cNvSpPr>
            <p:nvPr/>
          </p:nvSpPr>
          <p:spPr bwMode="auto">
            <a:xfrm>
              <a:off x="1088" y="3312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69" name="Freeform 909"/>
            <p:cNvSpPr>
              <a:spLocks/>
            </p:cNvSpPr>
            <p:nvPr/>
          </p:nvSpPr>
          <p:spPr bwMode="auto">
            <a:xfrm>
              <a:off x="1141" y="3312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70" name="Freeform 910"/>
            <p:cNvSpPr>
              <a:spLocks/>
            </p:cNvSpPr>
            <p:nvPr/>
          </p:nvSpPr>
          <p:spPr bwMode="auto">
            <a:xfrm>
              <a:off x="1216" y="326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71" name="Freeform 911"/>
            <p:cNvSpPr>
              <a:spLocks/>
            </p:cNvSpPr>
            <p:nvPr/>
          </p:nvSpPr>
          <p:spPr bwMode="auto">
            <a:xfrm>
              <a:off x="1269" y="326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73" name="Freeform 913"/>
            <p:cNvSpPr>
              <a:spLocks/>
            </p:cNvSpPr>
            <p:nvPr/>
          </p:nvSpPr>
          <p:spPr bwMode="auto">
            <a:xfrm>
              <a:off x="1056" y="297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74" name="Freeform 914"/>
            <p:cNvSpPr>
              <a:spLocks/>
            </p:cNvSpPr>
            <p:nvPr/>
          </p:nvSpPr>
          <p:spPr bwMode="auto">
            <a:xfrm>
              <a:off x="1109" y="297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75" name="Freeform 915"/>
            <p:cNvSpPr>
              <a:spLocks/>
            </p:cNvSpPr>
            <p:nvPr/>
          </p:nvSpPr>
          <p:spPr bwMode="auto">
            <a:xfrm>
              <a:off x="1056" y="2912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76" name="Freeform 916"/>
            <p:cNvSpPr>
              <a:spLocks/>
            </p:cNvSpPr>
            <p:nvPr/>
          </p:nvSpPr>
          <p:spPr bwMode="auto">
            <a:xfrm>
              <a:off x="1109" y="2912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77" name="Freeform 917"/>
            <p:cNvSpPr>
              <a:spLocks/>
            </p:cNvSpPr>
            <p:nvPr/>
          </p:nvSpPr>
          <p:spPr bwMode="auto">
            <a:xfrm>
              <a:off x="1104" y="2872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78" name="Freeform 918"/>
            <p:cNvSpPr>
              <a:spLocks/>
            </p:cNvSpPr>
            <p:nvPr/>
          </p:nvSpPr>
          <p:spPr bwMode="auto">
            <a:xfrm>
              <a:off x="1157" y="2872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22868" name="Group 919"/>
            <p:cNvGrpSpPr>
              <a:grpSpLocks/>
            </p:cNvGrpSpPr>
            <p:nvPr/>
          </p:nvGrpSpPr>
          <p:grpSpPr bwMode="auto">
            <a:xfrm>
              <a:off x="1360" y="2992"/>
              <a:ext cx="104" cy="52"/>
              <a:chOff x="2199" y="3091"/>
              <a:chExt cx="432" cy="140"/>
            </a:xfrm>
          </p:grpSpPr>
          <p:sp>
            <p:nvSpPr>
              <p:cNvPr id="67480" name="Freeform 920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481" name="Freeform 921"/>
              <p:cNvSpPr>
                <a:spLocks/>
              </p:cNvSpPr>
              <p:nvPr/>
            </p:nvSpPr>
            <p:spPr bwMode="auto">
              <a:xfrm>
                <a:off x="2419" y="3091"/>
                <a:ext cx="212" cy="121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67482" name="Freeform 922"/>
            <p:cNvSpPr>
              <a:spLocks/>
            </p:cNvSpPr>
            <p:nvPr/>
          </p:nvSpPr>
          <p:spPr bwMode="auto">
            <a:xfrm>
              <a:off x="1216" y="302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83" name="Freeform 923"/>
            <p:cNvSpPr>
              <a:spLocks/>
            </p:cNvSpPr>
            <p:nvPr/>
          </p:nvSpPr>
          <p:spPr bwMode="auto">
            <a:xfrm>
              <a:off x="1269" y="302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84" name="Freeform 924"/>
            <p:cNvSpPr>
              <a:spLocks/>
            </p:cNvSpPr>
            <p:nvPr/>
          </p:nvSpPr>
          <p:spPr bwMode="auto">
            <a:xfrm>
              <a:off x="1112" y="304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85" name="Freeform 925"/>
            <p:cNvSpPr>
              <a:spLocks/>
            </p:cNvSpPr>
            <p:nvPr/>
          </p:nvSpPr>
          <p:spPr bwMode="auto">
            <a:xfrm>
              <a:off x="1165" y="304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86" name="Freeform 926"/>
            <p:cNvSpPr>
              <a:spLocks/>
            </p:cNvSpPr>
            <p:nvPr/>
          </p:nvSpPr>
          <p:spPr bwMode="auto">
            <a:xfrm>
              <a:off x="1112" y="297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87" name="Freeform 927"/>
            <p:cNvSpPr>
              <a:spLocks/>
            </p:cNvSpPr>
            <p:nvPr/>
          </p:nvSpPr>
          <p:spPr bwMode="auto">
            <a:xfrm>
              <a:off x="1165" y="297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88" name="Freeform 928"/>
            <p:cNvSpPr>
              <a:spLocks/>
            </p:cNvSpPr>
            <p:nvPr/>
          </p:nvSpPr>
          <p:spPr bwMode="auto">
            <a:xfrm>
              <a:off x="1160" y="293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89" name="Freeform 929"/>
            <p:cNvSpPr>
              <a:spLocks/>
            </p:cNvSpPr>
            <p:nvPr/>
          </p:nvSpPr>
          <p:spPr bwMode="auto">
            <a:xfrm>
              <a:off x="1213" y="293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90" name="Freeform 930"/>
            <p:cNvSpPr>
              <a:spLocks/>
            </p:cNvSpPr>
            <p:nvPr/>
          </p:nvSpPr>
          <p:spPr bwMode="auto">
            <a:xfrm>
              <a:off x="1200" y="292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91" name="Freeform 931"/>
            <p:cNvSpPr>
              <a:spLocks/>
            </p:cNvSpPr>
            <p:nvPr/>
          </p:nvSpPr>
          <p:spPr bwMode="auto">
            <a:xfrm>
              <a:off x="1253" y="292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92" name="Freeform 932"/>
            <p:cNvSpPr>
              <a:spLocks/>
            </p:cNvSpPr>
            <p:nvPr/>
          </p:nvSpPr>
          <p:spPr bwMode="auto">
            <a:xfrm>
              <a:off x="1248" y="289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93" name="Freeform 933"/>
            <p:cNvSpPr>
              <a:spLocks/>
            </p:cNvSpPr>
            <p:nvPr/>
          </p:nvSpPr>
          <p:spPr bwMode="auto">
            <a:xfrm>
              <a:off x="1301" y="289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22881" name="Group 934"/>
            <p:cNvGrpSpPr>
              <a:grpSpLocks/>
            </p:cNvGrpSpPr>
            <p:nvPr/>
          </p:nvGrpSpPr>
          <p:grpSpPr bwMode="auto">
            <a:xfrm>
              <a:off x="1376" y="2848"/>
              <a:ext cx="104" cy="52"/>
              <a:chOff x="2199" y="3091"/>
              <a:chExt cx="432" cy="140"/>
            </a:xfrm>
          </p:grpSpPr>
          <p:sp>
            <p:nvSpPr>
              <p:cNvPr id="67495" name="Freeform 935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496" name="Freeform 936"/>
              <p:cNvSpPr>
                <a:spLocks/>
              </p:cNvSpPr>
              <p:nvPr/>
            </p:nvSpPr>
            <p:spPr bwMode="auto">
              <a:xfrm>
                <a:off x="2419" y="3091"/>
                <a:ext cx="212" cy="121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67497" name="Freeform 937"/>
            <p:cNvSpPr>
              <a:spLocks/>
            </p:cNvSpPr>
            <p:nvPr/>
          </p:nvSpPr>
          <p:spPr bwMode="auto">
            <a:xfrm>
              <a:off x="1248" y="297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98" name="Freeform 938"/>
            <p:cNvSpPr>
              <a:spLocks/>
            </p:cNvSpPr>
            <p:nvPr/>
          </p:nvSpPr>
          <p:spPr bwMode="auto">
            <a:xfrm>
              <a:off x="1301" y="297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499" name="Freeform 939"/>
            <p:cNvSpPr>
              <a:spLocks/>
            </p:cNvSpPr>
            <p:nvPr/>
          </p:nvSpPr>
          <p:spPr bwMode="auto">
            <a:xfrm>
              <a:off x="1104" y="3008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00" name="Freeform 940"/>
            <p:cNvSpPr>
              <a:spLocks/>
            </p:cNvSpPr>
            <p:nvPr/>
          </p:nvSpPr>
          <p:spPr bwMode="auto">
            <a:xfrm>
              <a:off x="1157" y="3008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01" name="Freeform 941"/>
            <p:cNvSpPr>
              <a:spLocks/>
            </p:cNvSpPr>
            <p:nvPr/>
          </p:nvSpPr>
          <p:spPr bwMode="auto">
            <a:xfrm>
              <a:off x="1088" y="290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02" name="Freeform 942"/>
            <p:cNvSpPr>
              <a:spLocks/>
            </p:cNvSpPr>
            <p:nvPr/>
          </p:nvSpPr>
          <p:spPr bwMode="auto">
            <a:xfrm>
              <a:off x="1141" y="290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03" name="Freeform 943"/>
            <p:cNvSpPr>
              <a:spLocks/>
            </p:cNvSpPr>
            <p:nvPr/>
          </p:nvSpPr>
          <p:spPr bwMode="auto">
            <a:xfrm>
              <a:off x="1136" y="288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04" name="Freeform 944"/>
            <p:cNvSpPr>
              <a:spLocks/>
            </p:cNvSpPr>
            <p:nvPr/>
          </p:nvSpPr>
          <p:spPr bwMode="auto">
            <a:xfrm>
              <a:off x="1189" y="288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05" name="Freeform 945"/>
            <p:cNvSpPr>
              <a:spLocks/>
            </p:cNvSpPr>
            <p:nvPr/>
          </p:nvSpPr>
          <p:spPr bwMode="auto">
            <a:xfrm>
              <a:off x="1264" y="2832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06" name="Freeform 946"/>
            <p:cNvSpPr>
              <a:spLocks/>
            </p:cNvSpPr>
            <p:nvPr/>
          </p:nvSpPr>
          <p:spPr bwMode="auto">
            <a:xfrm>
              <a:off x="1317" y="2832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08" name="Freeform 948"/>
            <p:cNvSpPr>
              <a:spLocks/>
            </p:cNvSpPr>
            <p:nvPr/>
          </p:nvSpPr>
          <p:spPr bwMode="auto">
            <a:xfrm>
              <a:off x="3600" y="408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09" name="Freeform 949"/>
            <p:cNvSpPr>
              <a:spLocks/>
            </p:cNvSpPr>
            <p:nvPr/>
          </p:nvSpPr>
          <p:spPr bwMode="auto">
            <a:xfrm>
              <a:off x="3653" y="408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10" name="Freeform 950"/>
            <p:cNvSpPr>
              <a:spLocks/>
            </p:cNvSpPr>
            <p:nvPr/>
          </p:nvSpPr>
          <p:spPr bwMode="auto">
            <a:xfrm>
              <a:off x="3600" y="401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11" name="Freeform 951"/>
            <p:cNvSpPr>
              <a:spLocks/>
            </p:cNvSpPr>
            <p:nvPr/>
          </p:nvSpPr>
          <p:spPr bwMode="auto">
            <a:xfrm>
              <a:off x="3653" y="401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12" name="Freeform 952"/>
            <p:cNvSpPr>
              <a:spLocks/>
            </p:cNvSpPr>
            <p:nvPr/>
          </p:nvSpPr>
          <p:spPr bwMode="auto">
            <a:xfrm>
              <a:off x="3648" y="397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13" name="Freeform 953"/>
            <p:cNvSpPr>
              <a:spLocks/>
            </p:cNvSpPr>
            <p:nvPr/>
          </p:nvSpPr>
          <p:spPr bwMode="auto">
            <a:xfrm>
              <a:off x="3701" y="397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22898" name="Group 954"/>
            <p:cNvGrpSpPr>
              <a:grpSpLocks/>
            </p:cNvGrpSpPr>
            <p:nvPr/>
          </p:nvGrpSpPr>
          <p:grpSpPr bwMode="auto">
            <a:xfrm>
              <a:off x="3904" y="4096"/>
              <a:ext cx="104" cy="52"/>
              <a:chOff x="2199" y="3091"/>
              <a:chExt cx="432" cy="140"/>
            </a:xfrm>
          </p:grpSpPr>
          <p:sp>
            <p:nvSpPr>
              <p:cNvPr id="67515" name="Freeform 955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516" name="Freeform 956"/>
              <p:cNvSpPr>
                <a:spLocks/>
              </p:cNvSpPr>
              <p:nvPr/>
            </p:nvSpPr>
            <p:spPr bwMode="auto">
              <a:xfrm>
                <a:off x="2419" y="3091"/>
                <a:ext cx="212" cy="121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67517" name="Freeform 957"/>
            <p:cNvSpPr>
              <a:spLocks/>
            </p:cNvSpPr>
            <p:nvPr/>
          </p:nvSpPr>
          <p:spPr bwMode="auto">
            <a:xfrm>
              <a:off x="3760" y="4128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18" name="Freeform 958"/>
            <p:cNvSpPr>
              <a:spLocks/>
            </p:cNvSpPr>
            <p:nvPr/>
          </p:nvSpPr>
          <p:spPr bwMode="auto">
            <a:xfrm>
              <a:off x="3813" y="4128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19" name="Freeform 959"/>
            <p:cNvSpPr>
              <a:spLocks/>
            </p:cNvSpPr>
            <p:nvPr/>
          </p:nvSpPr>
          <p:spPr bwMode="auto">
            <a:xfrm>
              <a:off x="3656" y="414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20" name="Freeform 960"/>
            <p:cNvSpPr>
              <a:spLocks/>
            </p:cNvSpPr>
            <p:nvPr/>
          </p:nvSpPr>
          <p:spPr bwMode="auto">
            <a:xfrm>
              <a:off x="3709" y="414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21" name="Freeform 961"/>
            <p:cNvSpPr>
              <a:spLocks/>
            </p:cNvSpPr>
            <p:nvPr/>
          </p:nvSpPr>
          <p:spPr bwMode="auto">
            <a:xfrm>
              <a:off x="3656" y="408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22" name="Freeform 962"/>
            <p:cNvSpPr>
              <a:spLocks/>
            </p:cNvSpPr>
            <p:nvPr/>
          </p:nvSpPr>
          <p:spPr bwMode="auto">
            <a:xfrm>
              <a:off x="3709" y="408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23" name="Freeform 963"/>
            <p:cNvSpPr>
              <a:spLocks/>
            </p:cNvSpPr>
            <p:nvPr/>
          </p:nvSpPr>
          <p:spPr bwMode="auto">
            <a:xfrm>
              <a:off x="3704" y="404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24" name="Freeform 964"/>
            <p:cNvSpPr>
              <a:spLocks/>
            </p:cNvSpPr>
            <p:nvPr/>
          </p:nvSpPr>
          <p:spPr bwMode="auto">
            <a:xfrm>
              <a:off x="3757" y="404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25" name="Freeform 965"/>
            <p:cNvSpPr>
              <a:spLocks/>
            </p:cNvSpPr>
            <p:nvPr/>
          </p:nvSpPr>
          <p:spPr bwMode="auto">
            <a:xfrm>
              <a:off x="3744" y="402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26" name="Freeform 966"/>
            <p:cNvSpPr>
              <a:spLocks/>
            </p:cNvSpPr>
            <p:nvPr/>
          </p:nvSpPr>
          <p:spPr bwMode="auto">
            <a:xfrm>
              <a:off x="3797" y="402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27" name="Freeform 967"/>
            <p:cNvSpPr>
              <a:spLocks/>
            </p:cNvSpPr>
            <p:nvPr/>
          </p:nvSpPr>
          <p:spPr bwMode="auto">
            <a:xfrm>
              <a:off x="3792" y="400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28" name="Freeform 968"/>
            <p:cNvSpPr>
              <a:spLocks/>
            </p:cNvSpPr>
            <p:nvPr/>
          </p:nvSpPr>
          <p:spPr bwMode="auto">
            <a:xfrm>
              <a:off x="3845" y="400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22911" name="Group 969"/>
            <p:cNvGrpSpPr>
              <a:grpSpLocks/>
            </p:cNvGrpSpPr>
            <p:nvPr/>
          </p:nvGrpSpPr>
          <p:grpSpPr bwMode="auto">
            <a:xfrm>
              <a:off x="3920" y="3952"/>
              <a:ext cx="104" cy="52"/>
              <a:chOff x="2199" y="3091"/>
              <a:chExt cx="432" cy="140"/>
            </a:xfrm>
          </p:grpSpPr>
          <p:sp>
            <p:nvSpPr>
              <p:cNvPr id="67530" name="Freeform 970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531" name="Freeform 971"/>
              <p:cNvSpPr>
                <a:spLocks/>
              </p:cNvSpPr>
              <p:nvPr/>
            </p:nvSpPr>
            <p:spPr bwMode="auto">
              <a:xfrm>
                <a:off x="2419" y="3091"/>
                <a:ext cx="212" cy="121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67532" name="Freeform 972"/>
            <p:cNvSpPr>
              <a:spLocks/>
            </p:cNvSpPr>
            <p:nvPr/>
          </p:nvSpPr>
          <p:spPr bwMode="auto">
            <a:xfrm>
              <a:off x="3792" y="408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33" name="Freeform 973"/>
            <p:cNvSpPr>
              <a:spLocks/>
            </p:cNvSpPr>
            <p:nvPr/>
          </p:nvSpPr>
          <p:spPr bwMode="auto">
            <a:xfrm>
              <a:off x="3845" y="408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34" name="Freeform 974"/>
            <p:cNvSpPr>
              <a:spLocks/>
            </p:cNvSpPr>
            <p:nvPr/>
          </p:nvSpPr>
          <p:spPr bwMode="auto">
            <a:xfrm>
              <a:off x="3648" y="4112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35" name="Freeform 975"/>
            <p:cNvSpPr>
              <a:spLocks/>
            </p:cNvSpPr>
            <p:nvPr/>
          </p:nvSpPr>
          <p:spPr bwMode="auto">
            <a:xfrm>
              <a:off x="3701" y="4112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36" name="Freeform 976"/>
            <p:cNvSpPr>
              <a:spLocks/>
            </p:cNvSpPr>
            <p:nvPr/>
          </p:nvSpPr>
          <p:spPr bwMode="auto">
            <a:xfrm>
              <a:off x="3632" y="4008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37" name="Freeform 977"/>
            <p:cNvSpPr>
              <a:spLocks/>
            </p:cNvSpPr>
            <p:nvPr/>
          </p:nvSpPr>
          <p:spPr bwMode="auto">
            <a:xfrm>
              <a:off x="3685" y="4008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38" name="Freeform 978"/>
            <p:cNvSpPr>
              <a:spLocks/>
            </p:cNvSpPr>
            <p:nvPr/>
          </p:nvSpPr>
          <p:spPr bwMode="auto">
            <a:xfrm>
              <a:off x="3680" y="398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39" name="Freeform 979"/>
            <p:cNvSpPr>
              <a:spLocks/>
            </p:cNvSpPr>
            <p:nvPr/>
          </p:nvSpPr>
          <p:spPr bwMode="auto">
            <a:xfrm>
              <a:off x="3733" y="398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40" name="Freeform 980"/>
            <p:cNvSpPr>
              <a:spLocks/>
            </p:cNvSpPr>
            <p:nvPr/>
          </p:nvSpPr>
          <p:spPr bwMode="auto">
            <a:xfrm>
              <a:off x="3808" y="393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41" name="Freeform 981"/>
            <p:cNvSpPr>
              <a:spLocks/>
            </p:cNvSpPr>
            <p:nvPr/>
          </p:nvSpPr>
          <p:spPr bwMode="auto">
            <a:xfrm>
              <a:off x="3861" y="393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43" name="Freeform 983"/>
            <p:cNvSpPr>
              <a:spLocks/>
            </p:cNvSpPr>
            <p:nvPr/>
          </p:nvSpPr>
          <p:spPr bwMode="auto">
            <a:xfrm>
              <a:off x="5088" y="312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44" name="Freeform 984"/>
            <p:cNvSpPr>
              <a:spLocks/>
            </p:cNvSpPr>
            <p:nvPr/>
          </p:nvSpPr>
          <p:spPr bwMode="auto">
            <a:xfrm>
              <a:off x="5141" y="312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45" name="Freeform 985"/>
            <p:cNvSpPr>
              <a:spLocks/>
            </p:cNvSpPr>
            <p:nvPr/>
          </p:nvSpPr>
          <p:spPr bwMode="auto">
            <a:xfrm>
              <a:off x="5088" y="305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46" name="Freeform 986"/>
            <p:cNvSpPr>
              <a:spLocks/>
            </p:cNvSpPr>
            <p:nvPr/>
          </p:nvSpPr>
          <p:spPr bwMode="auto">
            <a:xfrm>
              <a:off x="5141" y="305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47" name="Freeform 987"/>
            <p:cNvSpPr>
              <a:spLocks/>
            </p:cNvSpPr>
            <p:nvPr/>
          </p:nvSpPr>
          <p:spPr bwMode="auto">
            <a:xfrm>
              <a:off x="5136" y="301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48" name="Freeform 988"/>
            <p:cNvSpPr>
              <a:spLocks/>
            </p:cNvSpPr>
            <p:nvPr/>
          </p:nvSpPr>
          <p:spPr bwMode="auto">
            <a:xfrm>
              <a:off x="5189" y="301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22928" name="Group 989"/>
            <p:cNvGrpSpPr>
              <a:grpSpLocks/>
            </p:cNvGrpSpPr>
            <p:nvPr/>
          </p:nvGrpSpPr>
          <p:grpSpPr bwMode="auto">
            <a:xfrm>
              <a:off x="5392" y="3136"/>
              <a:ext cx="104" cy="52"/>
              <a:chOff x="2199" y="3091"/>
              <a:chExt cx="432" cy="140"/>
            </a:xfrm>
          </p:grpSpPr>
          <p:sp>
            <p:nvSpPr>
              <p:cNvPr id="67550" name="Freeform 990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551" name="Freeform 991"/>
              <p:cNvSpPr>
                <a:spLocks/>
              </p:cNvSpPr>
              <p:nvPr/>
            </p:nvSpPr>
            <p:spPr bwMode="auto">
              <a:xfrm>
                <a:off x="2419" y="3091"/>
                <a:ext cx="212" cy="121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67552" name="Freeform 992"/>
            <p:cNvSpPr>
              <a:spLocks/>
            </p:cNvSpPr>
            <p:nvPr/>
          </p:nvSpPr>
          <p:spPr bwMode="auto">
            <a:xfrm>
              <a:off x="5248" y="3168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53" name="Freeform 993"/>
            <p:cNvSpPr>
              <a:spLocks/>
            </p:cNvSpPr>
            <p:nvPr/>
          </p:nvSpPr>
          <p:spPr bwMode="auto">
            <a:xfrm>
              <a:off x="5301" y="3168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54" name="Freeform 994"/>
            <p:cNvSpPr>
              <a:spLocks/>
            </p:cNvSpPr>
            <p:nvPr/>
          </p:nvSpPr>
          <p:spPr bwMode="auto">
            <a:xfrm>
              <a:off x="5144" y="318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55" name="Freeform 995"/>
            <p:cNvSpPr>
              <a:spLocks/>
            </p:cNvSpPr>
            <p:nvPr/>
          </p:nvSpPr>
          <p:spPr bwMode="auto">
            <a:xfrm>
              <a:off x="5197" y="318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56" name="Freeform 996"/>
            <p:cNvSpPr>
              <a:spLocks/>
            </p:cNvSpPr>
            <p:nvPr/>
          </p:nvSpPr>
          <p:spPr bwMode="auto">
            <a:xfrm>
              <a:off x="5144" y="312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57" name="Freeform 997"/>
            <p:cNvSpPr>
              <a:spLocks/>
            </p:cNvSpPr>
            <p:nvPr/>
          </p:nvSpPr>
          <p:spPr bwMode="auto">
            <a:xfrm>
              <a:off x="5197" y="312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58" name="Freeform 998"/>
            <p:cNvSpPr>
              <a:spLocks/>
            </p:cNvSpPr>
            <p:nvPr/>
          </p:nvSpPr>
          <p:spPr bwMode="auto">
            <a:xfrm>
              <a:off x="5192" y="308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59" name="Freeform 999"/>
            <p:cNvSpPr>
              <a:spLocks/>
            </p:cNvSpPr>
            <p:nvPr/>
          </p:nvSpPr>
          <p:spPr bwMode="auto">
            <a:xfrm>
              <a:off x="5245" y="308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60" name="Freeform 1000"/>
            <p:cNvSpPr>
              <a:spLocks/>
            </p:cNvSpPr>
            <p:nvPr/>
          </p:nvSpPr>
          <p:spPr bwMode="auto">
            <a:xfrm>
              <a:off x="5232" y="306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61" name="Freeform 1001"/>
            <p:cNvSpPr>
              <a:spLocks/>
            </p:cNvSpPr>
            <p:nvPr/>
          </p:nvSpPr>
          <p:spPr bwMode="auto">
            <a:xfrm>
              <a:off x="5285" y="306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62" name="Freeform 1002"/>
            <p:cNvSpPr>
              <a:spLocks/>
            </p:cNvSpPr>
            <p:nvPr/>
          </p:nvSpPr>
          <p:spPr bwMode="auto">
            <a:xfrm>
              <a:off x="5280" y="304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63" name="Freeform 1003"/>
            <p:cNvSpPr>
              <a:spLocks/>
            </p:cNvSpPr>
            <p:nvPr/>
          </p:nvSpPr>
          <p:spPr bwMode="auto">
            <a:xfrm>
              <a:off x="5333" y="304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22941" name="Group 1004"/>
            <p:cNvGrpSpPr>
              <a:grpSpLocks/>
            </p:cNvGrpSpPr>
            <p:nvPr/>
          </p:nvGrpSpPr>
          <p:grpSpPr bwMode="auto">
            <a:xfrm>
              <a:off x="5408" y="2992"/>
              <a:ext cx="104" cy="52"/>
              <a:chOff x="2199" y="3091"/>
              <a:chExt cx="432" cy="140"/>
            </a:xfrm>
          </p:grpSpPr>
          <p:sp>
            <p:nvSpPr>
              <p:cNvPr id="67565" name="Freeform 1005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566" name="Freeform 1006"/>
              <p:cNvSpPr>
                <a:spLocks/>
              </p:cNvSpPr>
              <p:nvPr/>
            </p:nvSpPr>
            <p:spPr bwMode="auto">
              <a:xfrm>
                <a:off x="2419" y="3091"/>
                <a:ext cx="212" cy="121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67567" name="Freeform 1007"/>
            <p:cNvSpPr>
              <a:spLocks/>
            </p:cNvSpPr>
            <p:nvPr/>
          </p:nvSpPr>
          <p:spPr bwMode="auto">
            <a:xfrm>
              <a:off x="5280" y="312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68" name="Freeform 1008"/>
            <p:cNvSpPr>
              <a:spLocks/>
            </p:cNvSpPr>
            <p:nvPr/>
          </p:nvSpPr>
          <p:spPr bwMode="auto">
            <a:xfrm>
              <a:off x="5333" y="312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69" name="Freeform 1009"/>
            <p:cNvSpPr>
              <a:spLocks/>
            </p:cNvSpPr>
            <p:nvPr/>
          </p:nvSpPr>
          <p:spPr bwMode="auto">
            <a:xfrm>
              <a:off x="5136" y="3152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70" name="Freeform 1010"/>
            <p:cNvSpPr>
              <a:spLocks/>
            </p:cNvSpPr>
            <p:nvPr/>
          </p:nvSpPr>
          <p:spPr bwMode="auto">
            <a:xfrm>
              <a:off x="5189" y="3152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71" name="Freeform 1011"/>
            <p:cNvSpPr>
              <a:spLocks/>
            </p:cNvSpPr>
            <p:nvPr/>
          </p:nvSpPr>
          <p:spPr bwMode="auto">
            <a:xfrm>
              <a:off x="5120" y="3048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72" name="Freeform 1012"/>
            <p:cNvSpPr>
              <a:spLocks/>
            </p:cNvSpPr>
            <p:nvPr/>
          </p:nvSpPr>
          <p:spPr bwMode="auto">
            <a:xfrm>
              <a:off x="5173" y="3048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73" name="Freeform 1013"/>
            <p:cNvSpPr>
              <a:spLocks/>
            </p:cNvSpPr>
            <p:nvPr/>
          </p:nvSpPr>
          <p:spPr bwMode="auto">
            <a:xfrm>
              <a:off x="5168" y="302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74" name="Freeform 1014"/>
            <p:cNvSpPr>
              <a:spLocks/>
            </p:cNvSpPr>
            <p:nvPr/>
          </p:nvSpPr>
          <p:spPr bwMode="auto">
            <a:xfrm>
              <a:off x="5221" y="302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75" name="Freeform 1015"/>
            <p:cNvSpPr>
              <a:spLocks/>
            </p:cNvSpPr>
            <p:nvPr/>
          </p:nvSpPr>
          <p:spPr bwMode="auto">
            <a:xfrm>
              <a:off x="5296" y="297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76" name="Freeform 1016"/>
            <p:cNvSpPr>
              <a:spLocks/>
            </p:cNvSpPr>
            <p:nvPr/>
          </p:nvSpPr>
          <p:spPr bwMode="auto">
            <a:xfrm>
              <a:off x="5349" y="297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78" name="Freeform 1018"/>
            <p:cNvSpPr>
              <a:spLocks/>
            </p:cNvSpPr>
            <p:nvPr/>
          </p:nvSpPr>
          <p:spPr bwMode="auto">
            <a:xfrm>
              <a:off x="2496" y="408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79" name="Freeform 1019"/>
            <p:cNvSpPr>
              <a:spLocks/>
            </p:cNvSpPr>
            <p:nvPr/>
          </p:nvSpPr>
          <p:spPr bwMode="auto">
            <a:xfrm>
              <a:off x="2549" y="408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80" name="Freeform 1020"/>
            <p:cNvSpPr>
              <a:spLocks/>
            </p:cNvSpPr>
            <p:nvPr/>
          </p:nvSpPr>
          <p:spPr bwMode="auto">
            <a:xfrm>
              <a:off x="2496" y="401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81" name="Freeform 1021"/>
            <p:cNvSpPr>
              <a:spLocks/>
            </p:cNvSpPr>
            <p:nvPr/>
          </p:nvSpPr>
          <p:spPr bwMode="auto">
            <a:xfrm>
              <a:off x="2549" y="401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82" name="Freeform 1022"/>
            <p:cNvSpPr>
              <a:spLocks/>
            </p:cNvSpPr>
            <p:nvPr/>
          </p:nvSpPr>
          <p:spPr bwMode="auto">
            <a:xfrm>
              <a:off x="2544" y="397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83" name="Freeform 1023"/>
            <p:cNvSpPr>
              <a:spLocks/>
            </p:cNvSpPr>
            <p:nvPr/>
          </p:nvSpPr>
          <p:spPr bwMode="auto">
            <a:xfrm>
              <a:off x="2597" y="397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22958" name="Group 1024"/>
            <p:cNvGrpSpPr>
              <a:grpSpLocks/>
            </p:cNvGrpSpPr>
            <p:nvPr/>
          </p:nvGrpSpPr>
          <p:grpSpPr bwMode="auto">
            <a:xfrm>
              <a:off x="2800" y="4096"/>
              <a:ext cx="104" cy="52"/>
              <a:chOff x="2199" y="3091"/>
              <a:chExt cx="432" cy="140"/>
            </a:xfrm>
          </p:grpSpPr>
          <p:sp>
            <p:nvSpPr>
              <p:cNvPr id="67585" name="Freeform 1025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586" name="Freeform 1026"/>
              <p:cNvSpPr>
                <a:spLocks/>
              </p:cNvSpPr>
              <p:nvPr/>
            </p:nvSpPr>
            <p:spPr bwMode="auto">
              <a:xfrm>
                <a:off x="2419" y="3091"/>
                <a:ext cx="212" cy="121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67587" name="Freeform 1027"/>
            <p:cNvSpPr>
              <a:spLocks/>
            </p:cNvSpPr>
            <p:nvPr/>
          </p:nvSpPr>
          <p:spPr bwMode="auto">
            <a:xfrm>
              <a:off x="2656" y="4128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88" name="Freeform 1028"/>
            <p:cNvSpPr>
              <a:spLocks/>
            </p:cNvSpPr>
            <p:nvPr/>
          </p:nvSpPr>
          <p:spPr bwMode="auto">
            <a:xfrm>
              <a:off x="2709" y="4128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89" name="Freeform 1029"/>
            <p:cNvSpPr>
              <a:spLocks/>
            </p:cNvSpPr>
            <p:nvPr/>
          </p:nvSpPr>
          <p:spPr bwMode="auto">
            <a:xfrm>
              <a:off x="2552" y="414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90" name="Freeform 1030"/>
            <p:cNvSpPr>
              <a:spLocks/>
            </p:cNvSpPr>
            <p:nvPr/>
          </p:nvSpPr>
          <p:spPr bwMode="auto">
            <a:xfrm>
              <a:off x="2605" y="414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91" name="Freeform 1031"/>
            <p:cNvSpPr>
              <a:spLocks/>
            </p:cNvSpPr>
            <p:nvPr/>
          </p:nvSpPr>
          <p:spPr bwMode="auto">
            <a:xfrm>
              <a:off x="2552" y="408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92" name="Freeform 1032"/>
            <p:cNvSpPr>
              <a:spLocks/>
            </p:cNvSpPr>
            <p:nvPr/>
          </p:nvSpPr>
          <p:spPr bwMode="auto">
            <a:xfrm>
              <a:off x="2605" y="408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93" name="Freeform 1033"/>
            <p:cNvSpPr>
              <a:spLocks/>
            </p:cNvSpPr>
            <p:nvPr/>
          </p:nvSpPr>
          <p:spPr bwMode="auto">
            <a:xfrm>
              <a:off x="2600" y="404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94" name="Freeform 1034"/>
            <p:cNvSpPr>
              <a:spLocks/>
            </p:cNvSpPr>
            <p:nvPr/>
          </p:nvSpPr>
          <p:spPr bwMode="auto">
            <a:xfrm>
              <a:off x="2653" y="404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95" name="Freeform 1035"/>
            <p:cNvSpPr>
              <a:spLocks/>
            </p:cNvSpPr>
            <p:nvPr/>
          </p:nvSpPr>
          <p:spPr bwMode="auto">
            <a:xfrm>
              <a:off x="2640" y="402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96" name="Freeform 1036"/>
            <p:cNvSpPr>
              <a:spLocks/>
            </p:cNvSpPr>
            <p:nvPr/>
          </p:nvSpPr>
          <p:spPr bwMode="auto">
            <a:xfrm>
              <a:off x="2693" y="402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97" name="Freeform 1037"/>
            <p:cNvSpPr>
              <a:spLocks/>
            </p:cNvSpPr>
            <p:nvPr/>
          </p:nvSpPr>
          <p:spPr bwMode="auto">
            <a:xfrm>
              <a:off x="2688" y="400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598" name="Freeform 1038"/>
            <p:cNvSpPr>
              <a:spLocks/>
            </p:cNvSpPr>
            <p:nvPr/>
          </p:nvSpPr>
          <p:spPr bwMode="auto">
            <a:xfrm>
              <a:off x="2741" y="400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22971" name="Group 1039"/>
            <p:cNvGrpSpPr>
              <a:grpSpLocks/>
            </p:cNvGrpSpPr>
            <p:nvPr/>
          </p:nvGrpSpPr>
          <p:grpSpPr bwMode="auto">
            <a:xfrm>
              <a:off x="2816" y="3952"/>
              <a:ext cx="104" cy="52"/>
              <a:chOff x="2199" y="3091"/>
              <a:chExt cx="432" cy="140"/>
            </a:xfrm>
          </p:grpSpPr>
          <p:sp>
            <p:nvSpPr>
              <p:cNvPr id="67600" name="Freeform 1040"/>
              <p:cNvSpPr>
                <a:spLocks/>
              </p:cNvSpPr>
              <p:nvPr/>
            </p:nvSpPr>
            <p:spPr bwMode="auto">
              <a:xfrm>
                <a:off x="2199" y="3091"/>
                <a:ext cx="204" cy="140"/>
              </a:xfrm>
              <a:custGeom>
                <a:avLst/>
                <a:gdLst>
                  <a:gd name="T0" fmla="*/ 17 w 356"/>
                  <a:gd name="T1" fmla="*/ 157 h 228"/>
                  <a:gd name="T2" fmla="*/ 225 w 356"/>
                  <a:gd name="T3" fmla="*/ 13 h 228"/>
                  <a:gd name="T4" fmla="*/ 353 w 356"/>
                  <a:gd name="T5" fmla="*/ 77 h 228"/>
                  <a:gd name="T6" fmla="*/ 241 w 356"/>
                  <a:gd name="T7" fmla="*/ 117 h 228"/>
                  <a:gd name="T8" fmla="*/ 121 w 356"/>
                  <a:gd name="T9" fmla="*/ 221 h 228"/>
                  <a:gd name="T10" fmla="*/ 17 w 356"/>
                  <a:gd name="T11" fmla="*/ 15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228">
                    <a:moveTo>
                      <a:pt x="17" y="157"/>
                    </a:moveTo>
                    <a:cubicBezTo>
                      <a:pt x="34" y="122"/>
                      <a:pt x="169" y="26"/>
                      <a:pt x="225" y="13"/>
                    </a:cubicBezTo>
                    <a:cubicBezTo>
                      <a:pt x="281" y="0"/>
                      <a:pt x="350" y="60"/>
                      <a:pt x="353" y="77"/>
                    </a:cubicBezTo>
                    <a:cubicBezTo>
                      <a:pt x="356" y="94"/>
                      <a:pt x="280" y="93"/>
                      <a:pt x="241" y="117"/>
                    </a:cubicBezTo>
                    <a:cubicBezTo>
                      <a:pt x="202" y="141"/>
                      <a:pt x="154" y="214"/>
                      <a:pt x="121" y="221"/>
                    </a:cubicBezTo>
                    <a:cubicBezTo>
                      <a:pt x="88" y="228"/>
                      <a:pt x="0" y="192"/>
                      <a:pt x="17" y="157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601" name="Freeform 1041"/>
              <p:cNvSpPr>
                <a:spLocks/>
              </p:cNvSpPr>
              <p:nvPr/>
            </p:nvSpPr>
            <p:spPr bwMode="auto">
              <a:xfrm>
                <a:off x="2419" y="3091"/>
                <a:ext cx="212" cy="121"/>
              </a:xfrm>
              <a:custGeom>
                <a:avLst/>
                <a:gdLst>
                  <a:gd name="T0" fmla="*/ 67 w 330"/>
                  <a:gd name="T1" fmla="*/ 19 h 158"/>
                  <a:gd name="T2" fmla="*/ 19 w 330"/>
                  <a:gd name="T3" fmla="*/ 139 h 158"/>
                  <a:gd name="T4" fmla="*/ 179 w 330"/>
                  <a:gd name="T5" fmla="*/ 131 h 158"/>
                  <a:gd name="T6" fmla="*/ 315 w 330"/>
                  <a:gd name="T7" fmla="*/ 131 h 158"/>
                  <a:gd name="T8" fmla="*/ 267 w 330"/>
                  <a:gd name="T9" fmla="*/ 51 h 158"/>
                  <a:gd name="T10" fmla="*/ 203 w 330"/>
                  <a:gd name="T11" fmla="*/ 27 h 158"/>
                  <a:gd name="T12" fmla="*/ 67 w 330"/>
                  <a:gd name="T13" fmla="*/ 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158">
                    <a:moveTo>
                      <a:pt x="67" y="19"/>
                    </a:moveTo>
                    <a:cubicBezTo>
                      <a:pt x="36" y="38"/>
                      <a:pt x="0" y="120"/>
                      <a:pt x="19" y="139"/>
                    </a:cubicBezTo>
                    <a:cubicBezTo>
                      <a:pt x="38" y="158"/>
                      <a:pt x="130" y="132"/>
                      <a:pt x="179" y="131"/>
                    </a:cubicBezTo>
                    <a:cubicBezTo>
                      <a:pt x="228" y="130"/>
                      <a:pt x="300" y="144"/>
                      <a:pt x="315" y="131"/>
                    </a:cubicBezTo>
                    <a:cubicBezTo>
                      <a:pt x="330" y="118"/>
                      <a:pt x="286" y="68"/>
                      <a:pt x="267" y="51"/>
                    </a:cubicBezTo>
                    <a:cubicBezTo>
                      <a:pt x="248" y="34"/>
                      <a:pt x="234" y="30"/>
                      <a:pt x="203" y="27"/>
                    </a:cubicBezTo>
                    <a:cubicBezTo>
                      <a:pt x="172" y="24"/>
                      <a:pt x="98" y="0"/>
                      <a:pt x="67" y="19"/>
                    </a:cubicBezTo>
                    <a:close/>
                  </a:path>
                </a:pathLst>
              </a:custGeom>
              <a:solidFill>
                <a:srgbClr val="777777"/>
              </a:solidFill>
              <a:ln w="3175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67602" name="Freeform 1042"/>
            <p:cNvSpPr>
              <a:spLocks/>
            </p:cNvSpPr>
            <p:nvPr/>
          </p:nvSpPr>
          <p:spPr bwMode="auto">
            <a:xfrm>
              <a:off x="2688" y="4080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603" name="Freeform 1043"/>
            <p:cNvSpPr>
              <a:spLocks/>
            </p:cNvSpPr>
            <p:nvPr/>
          </p:nvSpPr>
          <p:spPr bwMode="auto">
            <a:xfrm>
              <a:off x="2741" y="4080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604" name="Freeform 1044"/>
            <p:cNvSpPr>
              <a:spLocks/>
            </p:cNvSpPr>
            <p:nvPr/>
          </p:nvSpPr>
          <p:spPr bwMode="auto">
            <a:xfrm>
              <a:off x="2544" y="4112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605" name="Freeform 1045"/>
            <p:cNvSpPr>
              <a:spLocks/>
            </p:cNvSpPr>
            <p:nvPr/>
          </p:nvSpPr>
          <p:spPr bwMode="auto">
            <a:xfrm>
              <a:off x="2597" y="4112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606" name="Freeform 1046"/>
            <p:cNvSpPr>
              <a:spLocks/>
            </p:cNvSpPr>
            <p:nvPr/>
          </p:nvSpPr>
          <p:spPr bwMode="auto">
            <a:xfrm>
              <a:off x="2528" y="4008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607" name="Freeform 1047"/>
            <p:cNvSpPr>
              <a:spLocks/>
            </p:cNvSpPr>
            <p:nvPr/>
          </p:nvSpPr>
          <p:spPr bwMode="auto">
            <a:xfrm>
              <a:off x="2581" y="4008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608" name="Freeform 1048"/>
            <p:cNvSpPr>
              <a:spLocks/>
            </p:cNvSpPr>
            <p:nvPr/>
          </p:nvSpPr>
          <p:spPr bwMode="auto">
            <a:xfrm>
              <a:off x="2576" y="3984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609" name="Freeform 1049"/>
            <p:cNvSpPr>
              <a:spLocks/>
            </p:cNvSpPr>
            <p:nvPr/>
          </p:nvSpPr>
          <p:spPr bwMode="auto">
            <a:xfrm>
              <a:off x="2629" y="3984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610" name="Freeform 1050"/>
            <p:cNvSpPr>
              <a:spLocks/>
            </p:cNvSpPr>
            <p:nvPr/>
          </p:nvSpPr>
          <p:spPr bwMode="auto">
            <a:xfrm>
              <a:off x="2704" y="3936"/>
              <a:ext cx="49" cy="52"/>
            </a:xfrm>
            <a:custGeom>
              <a:avLst/>
              <a:gdLst>
                <a:gd name="T0" fmla="*/ 17 w 356"/>
                <a:gd name="T1" fmla="*/ 157 h 228"/>
                <a:gd name="T2" fmla="*/ 225 w 356"/>
                <a:gd name="T3" fmla="*/ 13 h 228"/>
                <a:gd name="T4" fmla="*/ 353 w 356"/>
                <a:gd name="T5" fmla="*/ 77 h 228"/>
                <a:gd name="T6" fmla="*/ 241 w 356"/>
                <a:gd name="T7" fmla="*/ 117 h 228"/>
                <a:gd name="T8" fmla="*/ 121 w 356"/>
                <a:gd name="T9" fmla="*/ 221 h 228"/>
                <a:gd name="T10" fmla="*/ 17 w 356"/>
                <a:gd name="T11" fmla="*/ 1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7611" name="Freeform 1051"/>
            <p:cNvSpPr>
              <a:spLocks/>
            </p:cNvSpPr>
            <p:nvPr/>
          </p:nvSpPr>
          <p:spPr bwMode="auto">
            <a:xfrm>
              <a:off x="2757" y="3936"/>
              <a:ext cx="51" cy="45"/>
            </a:xfrm>
            <a:custGeom>
              <a:avLst/>
              <a:gdLst>
                <a:gd name="T0" fmla="*/ 67 w 330"/>
                <a:gd name="T1" fmla="*/ 19 h 158"/>
                <a:gd name="T2" fmla="*/ 19 w 330"/>
                <a:gd name="T3" fmla="*/ 139 h 158"/>
                <a:gd name="T4" fmla="*/ 179 w 330"/>
                <a:gd name="T5" fmla="*/ 131 h 158"/>
                <a:gd name="T6" fmla="*/ 315 w 330"/>
                <a:gd name="T7" fmla="*/ 131 h 158"/>
                <a:gd name="T8" fmla="*/ 267 w 330"/>
                <a:gd name="T9" fmla="*/ 51 h 158"/>
                <a:gd name="T10" fmla="*/ 203 w 330"/>
                <a:gd name="T11" fmla="*/ 27 h 158"/>
                <a:gd name="T12" fmla="*/ 67 w 330"/>
                <a:gd name="T13" fmla="*/ 1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2533" name="Text Box 1052"/>
          <p:cNvSpPr txBox="1">
            <a:spLocks noChangeArrowheads="1"/>
          </p:cNvSpPr>
          <p:nvPr/>
        </p:nvSpPr>
        <p:spPr bwMode="auto">
          <a:xfrm>
            <a:off x="256953" y="883622"/>
            <a:ext cx="336908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0" i="0" dirty="0" err="1">
                <a:latin typeface="Arial" panose="020B0604020202020204" pitchFamily="34" charset="0"/>
              </a:rPr>
              <a:t>Radiusi</a:t>
            </a:r>
            <a:r>
              <a:rPr lang="en-US" altLang="ru-RU" sz="2400" b="0" i="0" dirty="0">
                <a:latin typeface="Arial" panose="020B0604020202020204" pitchFamily="34" charset="0"/>
              </a:rPr>
              <a:t> 3 m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bo‘lgan</a:t>
            </a:r>
            <a:r>
              <a:rPr lang="en-US" altLang="ru-RU" sz="2400" b="0" i="0" dirty="0">
                <a:latin typeface="Arial" panose="020B0604020202020204" pitchFamily="34" charset="0"/>
              </a:rPr>
              <a:t>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doira</a:t>
            </a:r>
            <a:r>
              <a:rPr lang="en-US" altLang="ru-RU" sz="2400" b="0" i="0" dirty="0">
                <a:latin typeface="Arial" panose="020B0604020202020204" pitchFamily="34" charset="0"/>
              </a:rPr>
              <a:t>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shaklidagi</a:t>
            </a:r>
            <a:r>
              <a:rPr lang="en-US" altLang="ru-RU" sz="2400" b="0" i="0" dirty="0">
                <a:latin typeface="Arial" panose="020B0604020202020204" pitchFamily="34" charset="0"/>
              </a:rPr>
              <a:t>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gulzor</a:t>
            </a:r>
            <a:r>
              <a:rPr lang="en-US" altLang="ru-RU" sz="2400" b="0" i="0" dirty="0">
                <a:latin typeface="Arial" panose="020B0604020202020204" pitchFamily="34" charset="0"/>
              </a:rPr>
              <a:t>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chetiga</a:t>
            </a:r>
            <a:r>
              <a:rPr lang="en-US" altLang="ru-RU" sz="2400" b="0" i="0" dirty="0">
                <a:latin typeface="Arial" panose="020B0604020202020204" pitchFamily="34" charset="0"/>
              </a:rPr>
              <a:t>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eni</a:t>
            </a:r>
            <a:r>
              <a:rPr lang="en-US" altLang="ru-RU" sz="2400" b="0" i="0" dirty="0">
                <a:latin typeface="Arial" panose="020B0604020202020204" pitchFamily="34" charset="0"/>
              </a:rPr>
              <a:t> 1 m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bo‘lgan</a:t>
            </a:r>
            <a:r>
              <a:rPr lang="en-US" altLang="ru-RU" sz="2400" b="0" i="0" dirty="0">
                <a:latin typeface="Arial" panose="020B0604020202020204" pitchFamily="34" charset="0"/>
              </a:rPr>
              <a:t>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yo‘lakcha</a:t>
            </a:r>
            <a:r>
              <a:rPr lang="en-US" altLang="ru-RU" sz="2400" b="0" i="0" dirty="0">
                <a:latin typeface="Arial" panose="020B0604020202020204" pitchFamily="34" charset="0"/>
              </a:rPr>
              <a:t>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yotqizilgan</a:t>
            </a:r>
            <a:r>
              <a:rPr lang="en-US" altLang="ru-RU" sz="2400" b="0" i="0" dirty="0">
                <a:latin typeface="Arial" panose="020B0604020202020204" pitchFamily="34" charset="0"/>
              </a:rPr>
              <a:t>. Agar 1 m</a:t>
            </a:r>
            <a:r>
              <a:rPr lang="ru-RU" altLang="ru-RU" sz="2400" b="0" i="0" baseline="30000" dirty="0">
                <a:latin typeface="Arial" panose="020B0604020202020204" pitchFamily="34" charset="0"/>
              </a:rPr>
              <a:t>2</a:t>
            </a:r>
            <a:r>
              <a:rPr lang="en-US" altLang="ru-RU" sz="2400" b="0" i="0" baseline="30000" dirty="0">
                <a:latin typeface="Arial" panose="020B0604020202020204" pitchFamily="34" charset="0"/>
              </a:rPr>
              <a:t> </a:t>
            </a:r>
            <a:r>
              <a:rPr lang="en-US" altLang="ru-RU" sz="2400" b="0" i="0" dirty="0">
                <a:latin typeface="Arial" panose="020B0604020202020204" pitchFamily="34" charset="0"/>
              </a:rPr>
              <a:t>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maydonga</a:t>
            </a:r>
            <a:r>
              <a:rPr lang="en-US" altLang="ru-RU" sz="2400" b="0" i="0" dirty="0">
                <a:latin typeface="Arial" panose="020B0604020202020204" pitchFamily="34" charset="0"/>
              </a:rPr>
              <a:t> 0,8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dm</a:t>
            </a:r>
            <a:r>
              <a:rPr lang="ru-RU" altLang="ru-RU" sz="2400" b="0" i="0" baseline="30000" dirty="0">
                <a:latin typeface="Arial" panose="020B0604020202020204" pitchFamily="34" charset="0"/>
              </a:rPr>
              <a:t>3</a:t>
            </a:r>
            <a:r>
              <a:rPr lang="en-US" altLang="ru-RU" sz="2400" b="0" i="0" dirty="0">
                <a:latin typeface="Arial" panose="020B0604020202020204" pitchFamily="34" charset="0"/>
              </a:rPr>
              <a:t>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qum</a:t>
            </a:r>
            <a:r>
              <a:rPr lang="en-US" altLang="ru-RU" sz="2400" b="0" i="0" dirty="0">
                <a:latin typeface="Arial" panose="020B0604020202020204" pitchFamily="34" charset="0"/>
              </a:rPr>
              <a:t>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kerak</a:t>
            </a:r>
            <a:r>
              <a:rPr lang="en-US" altLang="ru-RU" sz="2400" b="0" i="0" dirty="0">
                <a:latin typeface="Arial" panose="020B0604020202020204" pitchFamily="34" charset="0"/>
              </a:rPr>
              <a:t>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bo‘lsa</a:t>
            </a:r>
            <a:r>
              <a:rPr lang="en-US" altLang="ru-RU" sz="2400" b="0" i="0" dirty="0">
                <a:latin typeface="Arial" panose="020B0604020202020204" pitchFamily="34" charset="0"/>
              </a:rPr>
              <a:t>,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yo‘lakcha</a:t>
            </a:r>
            <a:r>
              <a:rPr lang="en-US" altLang="ru-RU" sz="2400" b="0" i="0" dirty="0">
                <a:latin typeface="Arial" panose="020B0604020202020204" pitchFamily="34" charset="0"/>
              </a:rPr>
              <a:t> 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uchun</a:t>
            </a:r>
            <a:r>
              <a:rPr lang="en-US" altLang="ru-RU" sz="2400" b="0" i="0" dirty="0">
                <a:latin typeface="Arial" panose="020B0604020202020204" pitchFamily="34" charset="0"/>
              </a:rPr>
              <a:t>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qancha</a:t>
            </a:r>
            <a:r>
              <a:rPr lang="en-US" altLang="ru-RU" sz="2400" b="0" i="0" dirty="0">
                <a:latin typeface="Arial" panose="020B0604020202020204" pitchFamily="34" charset="0"/>
              </a:rPr>
              <a:t>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qum</a:t>
            </a:r>
            <a:r>
              <a:rPr lang="en-US" altLang="ru-RU" sz="2400" b="0" i="0" dirty="0">
                <a:latin typeface="Arial" panose="020B0604020202020204" pitchFamily="34" charset="0"/>
              </a:rPr>
              <a:t>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kerak</a:t>
            </a:r>
            <a:r>
              <a:rPr lang="en-US" altLang="ru-RU" sz="2400" b="0" i="0" dirty="0">
                <a:latin typeface="Arial" panose="020B0604020202020204" pitchFamily="34" charset="0"/>
              </a:rPr>
              <a:t> </a:t>
            </a:r>
            <a:r>
              <a:rPr lang="en-US" altLang="ru-RU" sz="2400" b="0" i="0" dirty="0" err="1">
                <a:latin typeface="Arial" panose="020B0604020202020204" pitchFamily="34" charset="0"/>
              </a:rPr>
              <a:t>bo‘ladi</a:t>
            </a:r>
            <a:r>
              <a:rPr lang="en-US" altLang="ru-RU" sz="2400" b="0" i="0" baseline="30000" dirty="0">
                <a:latin typeface="Arial" panose="020B0604020202020204" pitchFamily="34" charset="0"/>
              </a:rPr>
              <a:t>   </a:t>
            </a:r>
            <a:endParaRPr lang="ru-RU" altLang="ru-RU" sz="2400" b="0" i="0" dirty="0">
              <a:latin typeface="Arial" panose="020B0604020202020204" pitchFamily="34" charset="0"/>
            </a:endParaRPr>
          </a:p>
        </p:txBody>
      </p:sp>
      <p:grpSp>
        <p:nvGrpSpPr>
          <p:cNvPr id="67630" name="Group 1070"/>
          <p:cNvGrpSpPr>
            <a:grpSpLocks/>
          </p:cNvGrpSpPr>
          <p:nvPr/>
        </p:nvGrpSpPr>
        <p:grpSpPr bwMode="auto">
          <a:xfrm>
            <a:off x="5293196" y="2075185"/>
            <a:ext cx="1148953" cy="785813"/>
            <a:chOff x="1680" y="1861"/>
            <a:chExt cx="965" cy="660"/>
          </a:xfrm>
        </p:grpSpPr>
        <p:sp>
          <p:nvSpPr>
            <p:cNvPr id="67631" name="Rectangle 1071"/>
            <p:cNvSpPr>
              <a:spLocks noChangeArrowheads="1"/>
            </p:cNvSpPr>
            <p:nvPr/>
          </p:nvSpPr>
          <p:spPr bwMode="auto">
            <a:xfrm rot="19364136">
              <a:off x="1713" y="1861"/>
              <a:ext cx="598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7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3 м</a:t>
              </a:r>
              <a:endParaRPr lang="ru-RU" sz="2175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67632" name="Line 1072"/>
            <p:cNvSpPr>
              <a:spLocks noChangeShapeType="1"/>
            </p:cNvSpPr>
            <p:nvPr/>
          </p:nvSpPr>
          <p:spPr bwMode="auto">
            <a:xfrm flipV="1">
              <a:off x="1680" y="1865"/>
              <a:ext cx="965" cy="6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67633" name="Group 1073"/>
          <p:cNvGrpSpPr>
            <a:grpSpLocks/>
          </p:cNvGrpSpPr>
          <p:nvPr/>
        </p:nvGrpSpPr>
        <p:grpSpPr bwMode="auto">
          <a:xfrm>
            <a:off x="6037337" y="1594169"/>
            <a:ext cx="808434" cy="513158"/>
            <a:chOff x="2305" y="1457"/>
            <a:chExt cx="679" cy="431"/>
          </a:xfrm>
        </p:grpSpPr>
        <p:sp>
          <p:nvSpPr>
            <p:cNvPr id="67634" name="Rectangle 1074"/>
            <p:cNvSpPr>
              <a:spLocks noChangeArrowheads="1"/>
            </p:cNvSpPr>
            <p:nvPr/>
          </p:nvSpPr>
          <p:spPr bwMode="auto">
            <a:xfrm rot="19780828">
              <a:off x="2305" y="1457"/>
              <a:ext cx="679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7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 </a:t>
              </a:r>
              <a:r>
                <a:rPr lang="ru-RU" sz="27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1м</a:t>
              </a:r>
              <a:endParaRPr lang="ru-RU" sz="2175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67635" name="Freeform 1075"/>
            <p:cNvSpPr>
              <a:spLocks/>
            </p:cNvSpPr>
            <p:nvPr/>
          </p:nvSpPr>
          <p:spPr bwMode="auto">
            <a:xfrm>
              <a:off x="2655" y="1632"/>
              <a:ext cx="321" cy="256"/>
            </a:xfrm>
            <a:custGeom>
              <a:avLst/>
              <a:gdLst>
                <a:gd name="T0" fmla="*/ 0 w 440"/>
                <a:gd name="T1" fmla="*/ 288 h 288"/>
                <a:gd name="T2" fmla="*/ 440 w 440"/>
                <a:gd name="T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0" h="288">
                  <a:moveTo>
                    <a:pt x="0" y="288"/>
                  </a:moveTo>
                  <a:lnTo>
                    <a:pt x="440" y="0"/>
                  </a:lnTo>
                </a:path>
              </a:pathLst>
            </a:custGeom>
            <a:noFill/>
            <a:ln w="38100" cmpd="sng">
              <a:solidFill>
                <a:srgbClr val="0033CC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7712"/>
            <a:ext cx="8928991" cy="615553"/>
          </a:xfrm>
        </p:spPr>
        <p:txBody>
          <a:bodyPr/>
          <a:lstStyle/>
          <a:p>
            <a:pPr algn="ctr"/>
            <a:r>
              <a:rPr lang="en-US" sz="4000" dirty="0"/>
              <a:t>MASALA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229223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7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9" grpId="0" animBg="1"/>
      <p:bldP spid="676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29" name="Oval 1069"/>
          <p:cNvSpPr>
            <a:spLocks noChangeArrowheads="1"/>
          </p:cNvSpPr>
          <p:nvPr/>
        </p:nvSpPr>
        <p:spPr bwMode="auto">
          <a:xfrm>
            <a:off x="6444208" y="987575"/>
            <a:ext cx="2592288" cy="2448272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17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7628" name="Oval 1068"/>
          <p:cNvSpPr>
            <a:spLocks noChangeArrowheads="1"/>
          </p:cNvSpPr>
          <p:nvPr/>
        </p:nvSpPr>
        <p:spPr bwMode="auto">
          <a:xfrm>
            <a:off x="6768816" y="1294773"/>
            <a:ext cx="1969445" cy="17810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17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67633" name="Group 1073"/>
          <p:cNvGrpSpPr>
            <a:grpSpLocks/>
          </p:cNvGrpSpPr>
          <p:nvPr/>
        </p:nvGrpSpPr>
        <p:grpSpPr bwMode="auto">
          <a:xfrm>
            <a:off x="8003281" y="1204632"/>
            <a:ext cx="723558" cy="508257"/>
            <a:chOff x="2143" y="1334"/>
            <a:chExt cx="711" cy="523"/>
          </a:xfrm>
        </p:grpSpPr>
        <p:sp>
          <p:nvSpPr>
            <p:cNvPr id="67634" name="Rectangle 1074"/>
            <p:cNvSpPr>
              <a:spLocks noChangeArrowheads="1"/>
            </p:cNvSpPr>
            <p:nvPr/>
          </p:nvSpPr>
          <p:spPr bwMode="auto">
            <a:xfrm rot="19780828">
              <a:off x="2143" y="1334"/>
              <a:ext cx="70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7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ru-RU" sz="27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1м</a:t>
              </a:r>
              <a:endParaRPr lang="ru-RU" sz="2175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67635" name="Freeform 1075"/>
            <p:cNvSpPr>
              <a:spLocks/>
            </p:cNvSpPr>
            <p:nvPr/>
          </p:nvSpPr>
          <p:spPr bwMode="auto">
            <a:xfrm>
              <a:off x="2627" y="1638"/>
              <a:ext cx="227" cy="200"/>
            </a:xfrm>
            <a:custGeom>
              <a:avLst/>
              <a:gdLst>
                <a:gd name="T0" fmla="*/ 0 w 440"/>
                <a:gd name="T1" fmla="*/ 288 h 288"/>
                <a:gd name="T2" fmla="*/ 440 w 440"/>
                <a:gd name="T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0" h="288">
                  <a:moveTo>
                    <a:pt x="0" y="288"/>
                  </a:moveTo>
                  <a:lnTo>
                    <a:pt x="440" y="0"/>
                  </a:lnTo>
                </a:path>
              </a:pathLst>
            </a:custGeom>
            <a:noFill/>
            <a:ln w="38100" cmpd="sng">
              <a:solidFill>
                <a:srgbClr val="0033CC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6734"/>
            <a:ext cx="8928992" cy="615553"/>
          </a:xfrm>
        </p:spPr>
        <p:txBody>
          <a:bodyPr/>
          <a:lstStyle/>
          <a:p>
            <a:pPr algn="ctr"/>
            <a:r>
              <a:rPr lang="en-US" sz="4000" dirty="0"/>
              <a:t>YECHISH</a:t>
            </a:r>
            <a:endParaRPr lang="ru-RU" sz="4000" dirty="0"/>
          </a:p>
        </p:txBody>
      </p:sp>
      <p:grpSp>
        <p:nvGrpSpPr>
          <p:cNvPr id="67630" name="Group 1070"/>
          <p:cNvGrpSpPr>
            <a:grpSpLocks/>
          </p:cNvGrpSpPr>
          <p:nvPr/>
        </p:nvGrpSpPr>
        <p:grpSpPr bwMode="auto">
          <a:xfrm>
            <a:off x="7632570" y="1565161"/>
            <a:ext cx="862978" cy="641395"/>
            <a:chOff x="1555" y="1861"/>
            <a:chExt cx="848" cy="660"/>
          </a:xfrm>
        </p:grpSpPr>
        <p:sp>
          <p:nvSpPr>
            <p:cNvPr id="67631" name="Rectangle 1071"/>
            <p:cNvSpPr>
              <a:spLocks noChangeArrowheads="1"/>
            </p:cNvSpPr>
            <p:nvPr/>
          </p:nvSpPr>
          <p:spPr bwMode="auto">
            <a:xfrm rot="19364136">
              <a:off x="1555" y="1861"/>
              <a:ext cx="598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7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3 м</a:t>
              </a:r>
              <a:endParaRPr lang="ru-RU" sz="2175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67632" name="Line 1072"/>
            <p:cNvSpPr>
              <a:spLocks noChangeShapeType="1"/>
            </p:cNvSpPr>
            <p:nvPr/>
          </p:nvSpPr>
          <p:spPr bwMode="auto">
            <a:xfrm flipV="1">
              <a:off x="1680" y="1994"/>
              <a:ext cx="723" cy="5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9" name="TextBox 918"/>
              <p:cNvSpPr txBox="1"/>
              <p:nvPr/>
            </p:nvSpPr>
            <p:spPr>
              <a:xfrm>
                <a:off x="260870" y="784126"/>
                <a:ext cx="734300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R = 3 + 1 = 4(m)</a:t>
                </a:r>
              </a:p>
              <a:p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1 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l-GR" sz="3600" dirty="0">
                    <a:latin typeface="Arial" pitchFamily="34" charset="0"/>
                    <a:cs typeface="Arial" pitchFamily="34" charset="0"/>
                  </a:rPr>
                  <a:t>π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R² =3,14 · 4² =50,24(m²)</a:t>
                </a:r>
              </a:p>
              <a:p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r = 3m</a:t>
                </a:r>
              </a:p>
              <a:p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2 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l-GR" sz="3600" dirty="0">
                    <a:latin typeface="Arial" pitchFamily="34" charset="0"/>
                    <a:cs typeface="Arial" pitchFamily="34" charset="0"/>
                  </a:rPr>
                  <a:t>π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r² = 3,14·3² = 28,26(m²)</a:t>
                </a:r>
              </a:p>
              <a:p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S = 50,24 - 28,26 = 21,98 (m²)</a:t>
                </a:r>
              </a:p>
              <a:p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21,98 · 0,8 = 17,584</a:t>
                </a:r>
              </a:p>
              <a:p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17,584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≈</m:t>
                    </m:r>
                  </m:oMath>
                </a14:m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18</a:t>
                </a:r>
              </a:p>
            </p:txBody>
          </p:sp>
        </mc:Choice>
        <mc:Fallback xmlns="">
          <p:sp>
            <p:nvSpPr>
              <p:cNvPr id="919" name="TextBox 9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0" y="784126"/>
                <a:ext cx="7343004" cy="3970318"/>
              </a:xfrm>
              <a:prstGeom prst="rect">
                <a:avLst/>
              </a:prstGeom>
              <a:blipFill rotWithShape="0">
                <a:blip r:embed="rId3"/>
                <a:stretch>
                  <a:fillRect l="-2575" t="-2458" b="-49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3093753" y="4390594"/>
            <a:ext cx="3724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18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dm</a:t>
            </a:r>
            <a:r>
              <a:rPr lang="ru-RU" altLang="ru-RU" sz="3600" baseline="30000" dirty="0">
                <a:latin typeface="Arial" panose="020B0604020202020204" pitchFamily="34" charset="0"/>
              </a:rPr>
              <a:t>3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7836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822287"/>
            <a:ext cx="85725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Restoran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doira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shaklidagi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salfetka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hoshiyasiga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bezak</a:t>
            </a:r>
            <a:r>
              <a:rPr lang="en-US" dirty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to‘r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tikish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kerak</a:t>
            </a:r>
            <a:r>
              <a:rPr lang="en-US" dirty="0">
                <a:latin typeface="Arial" pitchFamily="34" charset="0"/>
                <a:cs typeface="Arial" pitchFamily="34" charset="0"/>
              </a:rPr>
              <a:t>. Agar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salfetka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radiusi</a:t>
            </a:r>
            <a:r>
              <a:rPr lang="en-US" dirty="0">
                <a:latin typeface="Arial" pitchFamily="34" charset="0"/>
                <a:cs typeface="Arial" pitchFamily="34" charset="0"/>
              </a:rPr>
              <a:t> 10 cm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dirty="0">
                <a:latin typeface="Arial" pitchFamily="34" charset="0"/>
                <a:cs typeface="Arial" pitchFamily="34" charset="0"/>
              </a:rPr>
              <a:t> 100 ta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salfetka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necha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to‘r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bo‘ladi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615553"/>
          </a:xfrm>
        </p:spPr>
        <p:txBody>
          <a:bodyPr/>
          <a:lstStyle/>
          <a:p>
            <a:pPr algn="ctr"/>
            <a:r>
              <a:rPr lang="en-US" sz="4000" dirty="0"/>
              <a:t>MASALA</a:t>
            </a:r>
            <a:endParaRPr lang="ru-RU" sz="4000" dirty="0"/>
          </a:p>
        </p:txBody>
      </p:sp>
      <p:pic>
        <p:nvPicPr>
          <p:cNvPr id="1028" name="Picture 4" descr="Салфетки под тарелки - 2021 - купить в Украине на Crafta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30" y="2355726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ежные кружева,блюмарин,айвори: 165 тг. - Мода разное Кызылорда на Ol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78160"/>
            <a:ext cx="1839034" cy="1839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3528" y="987574"/>
                <a:ext cx="8567848" cy="3618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500"/>
                  </a:lnSpc>
                </a:pP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C = </a:t>
                </a:r>
                <a:r>
                  <a:rPr lang="uz-Cyrl-UZ" sz="4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l-GR" sz="4000" dirty="0">
                    <a:latin typeface="Arial" pitchFamily="34" charset="0"/>
                    <a:cs typeface="Arial" pitchFamily="34" charset="0"/>
                  </a:rPr>
                  <a:t>π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r = 2 · 3,14 · 10  = 62,8(cm)</a:t>
                </a:r>
              </a:p>
              <a:p>
                <a:pPr>
                  <a:lnSpc>
                    <a:spcPts val="5500"/>
                  </a:lnSpc>
                </a:pP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62,8 · 100 = 6280(cm) </a:t>
                </a:r>
              </a:p>
              <a:p>
                <a:pPr>
                  <a:lnSpc>
                    <a:spcPts val="5500"/>
                  </a:lnSpc>
                </a:pP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6280 cm =62,8 m</a:t>
                </a:r>
              </a:p>
              <a:p>
                <a:pPr>
                  <a:lnSpc>
                    <a:spcPts val="5500"/>
                  </a:lnSpc>
                </a:pP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62,8 m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≈</m:t>
                    </m:r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63m </a:t>
                </a:r>
              </a:p>
              <a:p>
                <a:pPr>
                  <a:lnSpc>
                    <a:spcPts val="5500"/>
                  </a:lnSpc>
                </a:pPr>
                <a:endParaRPr lang="en-US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87574"/>
                <a:ext cx="8567848" cy="3618939"/>
              </a:xfrm>
              <a:prstGeom prst="rect">
                <a:avLst/>
              </a:prstGeom>
              <a:blipFill rotWithShape="0">
                <a:blip r:embed="rId2"/>
                <a:stretch>
                  <a:fillRect l="-2489" t="-2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76352" y="206734"/>
            <a:ext cx="2555002" cy="615553"/>
          </a:xfrm>
        </p:spPr>
        <p:txBody>
          <a:bodyPr/>
          <a:lstStyle/>
          <a:p>
            <a:r>
              <a:rPr lang="en-US" sz="4000" dirty="0"/>
              <a:t>YECHISH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310874" y="400691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63 m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Салфетки под тарелки - 2021 - купить в Украине на Crafta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36" y="1774664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4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07505" y="200795"/>
            <a:ext cx="8928992" cy="439672"/>
          </a:xfrm>
        </p:spPr>
        <p:txBody>
          <a:bodyPr/>
          <a:lstStyle/>
          <a:p>
            <a:pPr algn="ctr"/>
            <a:r>
              <a:rPr lang="en-US" sz="2857" b="1" dirty="0"/>
              <a:t>MUSTAQIL  BAJARISH  UCHUN  TOPSHIRIQLAR:</a:t>
            </a:r>
            <a:endParaRPr lang="ru-RU" sz="2857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403648" y="915566"/>
            <a:ext cx="7025923" cy="21530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429" b="1" dirty="0">
                <a:solidFill>
                  <a:schemeClr val="tx1"/>
                </a:solidFill>
              </a:rPr>
              <a:t>  </a:t>
            </a:r>
            <a:r>
              <a:rPr lang="en-US" sz="3143" b="1" dirty="0" err="1">
                <a:solidFill>
                  <a:schemeClr val="tx1"/>
                </a:solidFill>
              </a:rPr>
              <a:t>Darslikdagi</a:t>
            </a:r>
            <a:r>
              <a:rPr lang="en-US" sz="3143" b="1" dirty="0">
                <a:solidFill>
                  <a:schemeClr val="tx1"/>
                </a:solidFill>
              </a:rPr>
              <a:t> 1169-, 1170-, 1171-, 1172-, 1173- </a:t>
            </a:r>
            <a:r>
              <a:rPr lang="en-US" sz="3143" b="1" dirty="0" err="1">
                <a:solidFill>
                  <a:schemeClr val="tx1"/>
                </a:solidFill>
              </a:rPr>
              <a:t>masalalarni</a:t>
            </a:r>
            <a:r>
              <a:rPr lang="en-US" sz="3143" b="1" dirty="0">
                <a:solidFill>
                  <a:schemeClr val="tx1"/>
                </a:solidFill>
              </a:rPr>
              <a:t>  </a:t>
            </a:r>
            <a:r>
              <a:rPr lang="en-US" sz="3143" b="1" dirty="0" err="1">
                <a:solidFill>
                  <a:schemeClr val="tx1"/>
                </a:solidFill>
              </a:rPr>
              <a:t>yechish</a:t>
            </a:r>
            <a:r>
              <a:rPr lang="en-US" sz="3143" b="1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143" b="1" dirty="0">
                <a:solidFill>
                  <a:schemeClr val="tx1"/>
                </a:solidFill>
              </a:rPr>
              <a:t>(225-sahifa).                                            </a:t>
            </a:r>
            <a:endParaRPr lang="ru-RU" sz="3429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3375" t="13983" r="4438" b="36994"/>
          <a:stretch/>
        </p:blipFill>
        <p:spPr>
          <a:xfrm>
            <a:off x="320652" y="2787774"/>
            <a:ext cx="314896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1000114"/>
            <a:ext cx="88583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    </a:t>
            </a:r>
            <a:endParaRPr lang="ru-RU" dirty="0"/>
          </a:p>
        </p:txBody>
      </p:sp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142844" y="0"/>
            <a:ext cx="8072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785786" y="1446602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4857720" y="1142990"/>
            <a:ext cx="42862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Arial" pitchFamily="34" charset="0"/>
                <a:cs typeface="Arial" pitchFamily="34" charset="0"/>
              </a:rPr>
              <a:t>Aylana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uzunligini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hisoblash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formulasini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toping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76" y="1500188"/>
            <a:ext cx="16430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C=2</a:t>
            </a:r>
            <a:r>
              <a:rPr lang="el-GR" sz="2800" dirty="0"/>
              <a:t>π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785786" y="2250279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Прямоугольник 13"/>
          <p:cNvSpPr>
            <a:spLocks noChangeArrowheads="1"/>
          </p:cNvSpPr>
          <p:nvPr/>
        </p:nvSpPr>
        <p:spPr bwMode="auto">
          <a:xfrm>
            <a:off x="1285876" y="2303860"/>
            <a:ext cx="164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C=</a:t>
            </a:r>
            <a:r>
              <a:rPr lang="el-GR" sz="2800" dirty="0"/>
              <a:t>π</a:t>
            </a:r>
            <a:r>
              <a:rPr lang="en-US" sz="2800" dirty="0"/>
              <a:t>r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85786" y="3000378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85876" y="3053954"/>
            <a:ext cx="164306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C=2</a:t>
            </a:r>
            <a:r>
              <a:rPr lang="el-GR" sz="2800" dirty="0"/>
              <a:t>π</a:t>
            </a:r>
            <a:r>
              <a:rPr lang="en-US" sz="2800" dirty="0"/>
              <a:t>r²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85786" y="3911213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85876" y="3964781"/>
            <a:ext cx="1928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C=2</a:t>
            </a:r>
            <a:r>
              <a:rPr lang="el-GR" sz="2800" dirty="0"/>
              <a:t>π</a:t>
            </a:r>
            <a:r>
              <a:rPr lang="en-US" sz="2800" dirty="0"/>
              <a:t>r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2571736" y="1246494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Noto‘g‘ri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571736" y="3786196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To‘g‘ri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2571736" y="2047871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Noto‘g‘ri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571736" y="2809876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Noto‘g‘ri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1000114"/>
            <a:ext cx="88583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    </a:t>
            </a:r>
            <a:endParaRPr lang="ru-RU" dirty="0"/>
          </a:p>
        </p:txBody>
      </p:sp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285720" y="0"/>
            <a:ext cx="785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785786" y="1446602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4500562" y="1071552"/>
            <a:ext cx="4286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Doira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yuzini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hisoblash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formulasi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76" y="1500188"/>
            <a:ext cx="164306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S=2</a:t>
            </a:r>
            <a:r>
              <a:rPr lang="el-GR" sz="2800" dirty="0"/>
              <a:t>π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785786" y="2250279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Прямоугольник 13"/>
          <p:cNvSpPr>
            <a:spLocks noChangeArrowheads="1"/>
          </p:cNvSpPr>
          <p:nvPr/>
        </p:nvSpPr>
        <p:spPr bwMode="auto">
          <a:xfrm>
            <a:off x="1285876" y="2303860"/>
            <a:ext cx="1643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S=</a:t>
            </a:r>
            <a:r>
              <a:rPr lang="el-GR" sz="2800" dirty="0"/>
              <a:t>π</a:t>
            </a:r>
            <a:r>
              <a:rPr lang="en-US" sz="2800" dirty="0"/>
              <a:t>r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85786" y="3000378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85876" y="3053954"/>
            <a:ext cx="164306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S=</a:t>
            </a:r>
            <a:r>
              <a:rPr lang="el-GR" sz="2800" dirty="0"/>
              <a:t>π</a:t>
            </a:r>
            <a:r>
              <a:rPr lang="en-US" sz="2800" dirty="0"/>
              <a:t>r²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85786" y="3911213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85876" y="3964781"/>
            <a:ext cx="1928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S=2</a:t>
            </a:r>
            <a:r>
              <a:rPr lang="el-GR" sz="2800" dirty="0"/>
              <a:t>π</a:t>
            </a:r>
            <a:r>
              <a:rPr lang="en-US" sz="2800" dirty="0"/>
              <a:t>r²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2571736" y="1175056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Noto‘g‘ri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571736" y="2675254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To‘g‘ri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2571736" y="1889436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Noto‘g‘ri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571736" y="3461072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Noto‘g‘ri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28676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   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785786" y="1446602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4500562" y="1142990"/>
            <a:ext cx="44291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Arial" pitchFamily="34" charset="0"/>
                <a:cs typeface="Arial" pitchFamily="34" charset="0"/>
              </a:rPr>
              <a:t>Aylana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diametrini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 radius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orqali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ifodalash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formulasi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76" y="1500188"/>
            <a:ext cx="16430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d=2</a:t>
            </a:r>
            <a:r>
              <a:rPr lang="el-GR" sz="3200" dirty="0">
                <a:latin typeface="Arial" pitchFamily="34" charset="0"/>
                <a:cs typeface="Arial" pitchFamily="34" charset="0"/>
              </a:rPr>
              <a:t>π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785786" y="2250279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" name="Прямоугольник 13"/>
          <p:cNvSpPr>
            <a:spLocks noChangeArrowheads="1"/>
          </p:cNvSpPr>
          <p:nvPr/>
        </p:nvSpPr>
        <p:spPr bwMode="auto">
          <a:xfrm>
            <a:off x="1285876" y="2303860"/>
            <a:ext cx="164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d=2r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85786" y="3000378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85876" y="3053954"/>
            <a:ext cx="16430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d=r:2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85786" y="3911213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85876" y="3964781"/>
            <a:ext cx="1928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d= </a:t>
            </a:r>
            <a:r>
              <a:rPr lang="el-GR" sz="3200" dirty="0">
                <a:latin typeface="Arial" pitchFamily="34" charset="0"/>
                <a:cs typeface="Arial" pitchFamily="34" charset="0"/>
              </a:rPr>
              <a:t>π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r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2485124" y="1285866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Noto‘g‘ri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2485124" y="2000246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To‘g‘ri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2469950" y="2746692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Noto‘g‘ri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2428860" y="3571882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Noto‘g‘ri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142858"/>
            <a:ext cx="14069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1000114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   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785786" y="1446602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4429124" y="1142990"/>
            <a:ext cx="45005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Arial" pitchFamily="34" charset="0"/>
                <a:cs typeface="Arial" pitchFamily="34" charset="0"/>
              </a:rPr>
              <a:t>Aylana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uzunligini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diametr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orqali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topish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formulasi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76" y="1500188"/>
            <a:ext cx="16430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C=2</a:t>
            </a:r>
            <a:r>
              <a:rPr lang="el-GR" sz="3200" dirty="0">
                <a:latin typeface="Arial" pitchFamily="34" charset="0"/>
                <a:cs typeface="Arial" pitchFamily="34" charset="0"/>
              </a:rPr>
              <a:t>π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785786" y="2250279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" name="Прямоугольник 13"/>
          <p:cNvSpPr>
            <a:spLocks noChangeArrowheads="1"/>
          </p:cNvSpPr>
          <p:nvPr/>
        </p:nvSpPr>
        <p:spPr bwMode="auto">
          <a:xfrm>
            <a:off x="1285876" y="2303860"/>
            <a:ext cx="164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C=2</a:t>
            </a:r>
            <a:r>
              <a:rPr lang="el-GR" sz="3200" dirty="0">
                <a:latin typeface="Arial" pitchFamily="34" charset="0"/>
                <a:cs typeface="Arial" pitchFamily="34" charset="0"/>
              </a:rPr>
              <a:t>π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d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85786" y="3000378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85876" y="3053954"/>
            <a:ext cx="16430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C=</a:t>
            </a:r>
            <a:r>
              <a:rPr lang="el-GR" sz="3200" dirty="0">
                <a:latin typeface="Arial" pitchFamily="34" charset="0"/>
                <a:cs typeface="Arial" pitchFamily="34" charset="0"/>
              </a:rPr>
              <a:t>π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d²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85786" y="3911213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85876" y="3964781"/>
            <a:ext cx="1928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C=</a:t>
            </a:r>
            <a:r>
              <a:rPr lang="el-GR" sz="3200" dirty="0">
                <a:latin typeface="Arial" pitchFamily="34" charset="0"/>
                <a:cs typeface="Arial" pitchFamily="34" charset="0"/>
              </a:rPr>
              <a:t>π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d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2786050" y="1246494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Noto‘g‘ri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786050" y="3786196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To‘g‘ri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2786050" y="2047871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Noto‘g‘ri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786050" y="2809876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Noto‘g‘ri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2844" y="47497"/>
            <a:ext cx="8893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1000114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   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178184" y="142858"/>
            <a:ext cx="885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786050" y="1357303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Noto‘g‘ri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4857720" y="1142990"/>
            <a:ext cx="42862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Arial" pitchFamily="34" charset="0"/>
                <a:cs typeface="Arial" pitchFamily="34" charset="0"/>
              </a:rPr>
              <a:t>Aylana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radiusini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diametr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orqali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topish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formulasi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76" y="1500188"/>
            <a:ext cx="16430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r = d/4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2786050" y="2857501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To‘g‘ri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3"/>
          <p:cNvSpPr>
            <a:spLocks noChangeArrowheads="1"/>
          </p:cNvSpPr>
          <p:nvPr/>
        </p:nvSpPr>
        <p:spPr bwMode="auto">
          <a:xfrm>
            <a:off x="1285876" y="2303860"/>
            <a:ext cx="164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r = </a:t>
            </a:r>
            <a:r>
              <a:rPr lang="el-GR" sz="3200" dirty="0">
                <a:latin typeface="Arial" pitchFamily="34" charset="0"/>
                <a:cs typeface="Arial" pitchFamily="34" charset="0"/>
              </a:rPr>
              <a:t>π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d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85876" y="3053954"/>
            <a:ext cx="16430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r= d/2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85876" y="3964781"/>
            <a:ext cx="1928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r=2d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2786050" y="2071683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Noto‘g‘ri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2786050" y="3643319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Noto‘g‘ri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857224" y="1607337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857224" y="2411014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57224" y="3161113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857224" y="4071948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1000114"/>
            <a:ext cx="88583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    </a:t>
            </a:r>
            <a:endParaRPr lang="ru-RU" dirty="0"/>
          </a:p>
        </p:txBody>
      </p:sp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107504" y="71420"/>
            <a:ext cx="900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785786" y="1446602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4857720" y="1142990"/>
            <a:ext cx="42862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Radiusni</a:t>
            </a:r>
            <a:r>
              <a:rPr lang="en-US" sz="3600" dirty="0"/>
              <a:t>  </a:t>
            </a:r>
            <a:r>
              <a:rPr lang="en-US" sz="3600" dirty="0" err="1"/>
              <a:t>aylana</a:t>
            </a:r>
            <a:r>
              <a:rPr lang="en-US" sz="3600" dirty="0"/>
              <a:t>  </a:t>
            </a:r>
            <a:r>
              <a:rPr lang="en-US" sz="3600" dirty="0" err="1"/>
              <a:t>uzunligi</a:t>
            </a:r>
            <a:r>
              <a:rPr lang="en-US" sz="3600" dirty="0"/>
              <a:t> </a:t>
            </a:r>
            <a:r>
              <a:rPr lang="en-US" sz="3600" dirty="0" err="1"/>
              <a:t>orqali</a:t>
            </a:r>
            <a:r>
              <a:rPr lang="en-US" sz="3600" dirty="0"/>
              <a:t> </a:t>
            </a:r>
            <a:r>
              <a:rPr lang="en-US" sz="3600" dirty="0" err="1"/>
              <a:t>topish</a:t>
            </a:r>
            <a:r>
              <a:rPr lang="en-US" sz="3600" dirty="0"/>
              <a:t>  </a:t>
            </a:r>
            <a:r>
              <a:rPr lang="en-US" sz="3600" dirty="0" err="1"/>
              <a:t>formulasi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1357304"/>
            <a:ext cx="16430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r = C/d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785786" y="2250279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Прямоугольник 13"/>
          <p:cNvSpPr>
            <a:spLocks noChangeArrowheads="1"/>
          </p:cNvSpPr>
          <p:nvPr/>
        </p:nvSpPr>
        <p:spPr bwMode="auto">
          <a:xfrm>
            <a:off x="1142976" y="2160976"/>
            <a:ext cx="164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r = C/2</a:t>
            </a:r>
            <a:r>
              <a:rPr lang="el-GR" sz="3200" dirty="0"/>
              <a:t>π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85786" y="3000378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2911070"/>
            <a:ext cx="16430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r= C·2</a:t>
            </a:r>
            <a:r>
              <a:rPr lang="el-GR" sz="3200" dirty="0"/>
              <a:t>π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85786" y="3911213"/>
            <a:ext cx="357190" cy="428628"/>
          </a:xfrm>
          <a:prstGeom prst="actionButtonBlank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42976" y="3821897"/>
            <a:ext cx="1928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r=C/</a:t>
            </a:r>
            <a:r>
              <a:rPr lang="el-GR" sz="3200" dirty="0"/>
              <a:t>π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2770876" y="1357303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Noto‘g‘ri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714612" y="2000246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To‘g‘ri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2643174" y="2714626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Noto‘g‘ri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714612" y="3571882"/>
            <a:ext cx="1944000" cy="468000"/>
          </a:xfrm>
          <a:prstGeom prst="wedgeRoundRectCallout">
            <a:avLst>
              <a:gd name="adj1" fmla="val -54592"/>
              <a:gd name="adj2" fmla="val 124991"/>
              <a:gd name="adj3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Noto‘g‘ri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12" y="866785"/>
            <a:ext cx="8429684" cy="984885"/>
          </a:xfrm>
        </p:spPr>
        <p:txBody>
          <a:bodyPr/>
          <a:lstStyle/>
          <a:p>
            <a:r>
              <a:rPr lang="en-US" sz="3200" b="0" dirty="0">
                <a:solidFill>
                  <a:schemeClr val="tx1"/>
                </a:solidFill>
              </a:rPr>
              <a:t>     </a:t>
            </a:r>
            <a:r>
              <a:rPr lang="en-US" sz="3200" b="0" dirty="0" err="1">
                <a:solidFill>
                  <a:schemeClr val="tx1"/>
                </a:solidFill>
              </a:rPr>
              <a:t>Rasmda</a:t>
            </a:r>
            <a:r>
              <a:rPr lang="en-US" sz="3200" b="0" dirty="0">
                <a:solidFill>
                  <a:schemeClr val="tx1"/>
                </a:solidFill>
              </a:rPr>
              <a:t>  </a:t>
            </a:r>
            <a:r>
              <a:rPr lang="en-US" sz="3200" b="0" dirty="0" err="1">
                <a:solidFill>
                  <a:schemeClr val="tx1"/>
                </a:solidFill>
              </a:rPr>
              <a:t>tasvirlangan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kvadratning</a:t>
            </a:r>
            <a:r>
              <a:rPr lang="en-US" sz="3200" b="0" dirty="0">
                <a:solidFill>
                  <a:schemeClr val="tx1"/>
                </a:solidFill>
              </a:rPr>
              <a:t>  </a:t>
            </a:r>
            <a:r>
              <a:rPr lang="en-US" sz="3200" b="0" dirty="0" err="1">
                <a:solidFill>
                  <a:schemeClr val="tx1"/>
                </a:solidFill>
              </a:rPr>
              <a:t>tomoni</a:t>
            </a:r>
            <a:r>
              <a:rPr lang="en-US" sz="3200" b="0" dirty="0">
                <a:solidFill>
                  <a:schemeClr val="tx1"/>
                </a:solidFill>
              </a:rPr>
              <a:t>  4 cm </a:t>
            </a:r>
            <a:r>
              <a:rPr lang="en-US" sz="3200" b="0" dirty="0" err="1">
                <a:solidFill>
                  <a:schemeClr val="tx1"/>
                </a:solidFill>
              </a:rPr>
              <a:t>ga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teng</a:t>
            </a:r>
            <a:r>
              <a:rPr lang="en-US" sz="3200" b="0" dirty="0">
                <a:solidFill>
                  <a:schemeClr val="tx1"/>
                </a:solidFill>
              </a:rPr>
              <a:t>. </a:t>
            </a:r>
            <a:r>
              <a:rPr lang="en-US" sz="3200" b="0" dirty="0" err="1">
                <a:solidFill>
                  <a:schemeClr val="tx1"/>
                </a:solidFill>
              </a:rPr>
              <a:t>Bo‘yalgan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yuzani</a:t>
            </a:r>
            <a:r>
              <a:rPr lang="en-US" sz="3200" b="0" dirty="0">
                <a:solidFill>
                  <a:schemeClr val="tx1"/>
                </a:solidFill>
              </a:rPr>
              <a:t> toping.     </a:t>
            </a:r>
            <a:endParaRPr lang="ru-RU" sz="4400" b="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9457"/>
            <a:ext cx="89289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1167-masala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48256" y="1969749"/>
            <a:ext cx="2143140" cy="20002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48256" y="1969749"/>
            <a:ext cx="2143140" cy="2000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619826" y="2898443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91066" y="1755435"/>
            <a:ext cx="42862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91066" y="3755699"/>
            <a:ext cx="4191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691396" y="3755699"/>
            <a:ext cx="42862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91396" y="1755435"/>
            <a:ext cx="42862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91198" y="2684129"/>
            <a:ext cx="42862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49755" y="3875421"/>
            <a:ext cx="9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4 cm 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61712" y="2180724"/>
            <a:ext cx="689143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kv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= 4² = 16(cm²)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d = 4 cm ,  r = 2cm</a:t>
            </a:r>
          </a:p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=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π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r² = 3,14·2² =12,56(cm²)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S = 16 - 12,56 = 3,44 (cm²)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2529" y="4398641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3,44 cm²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6878" y="1732351"/>
            <a:ext cx="226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 rot="371466">
            <a:off x="1145381" y="3990572"/>
            <a:ext cx="6858000" cy="589360"/>
            <a:chOff x="-30" y="2648"/>
            <a:chExt cx="5860" cy="629"/>
          </a:xfrm>
        </p:grpSpPr>
        <p:sp>
          <p:nvSpPr>
            <p:cNvPr id="35845" name="Freeform 5"/>
            <p:cNvSpPr>
              <a:spLocks/>
            </p:cNvSpPr>
            <p:nvPr/>
          </p:nvSpPr>
          <p:spPr bwMode="auto">
            <a:xfrm>
              <a:off x="4814" y="2730"/>
              <a:ext cx="266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auto">
            <a:xfrm>
              <a:off x="4981" y="2717"/>
              <a:ext cx="266" cy="33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847" name="Freeform 7"/>
            <p:cNvSpPr>
              <a:spLocks/>
            </p:cNvSpPr>
            <p:nvPr/>
          </p:nvSpPr>
          <p:spPr bwMode="auto">
            <a:xfrm>
              <a:off x="5170" y="2692"/>
              <a:ext cx="266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auto">
            <a:xfrm>
              <a:off x="5368" y="2678"/>
              <a:ext cx="265" cy="33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849" name="Freeform 9"/>
            <p:cNvSpPr>
              <a:spLocks/>
            </p:cNvSpPr>
            <p:nvPr/>
          </p:nvSpPr>
          <p:spPr bwMode="auto">
            <a:xfrm>
              <a:off x="5565" y="2648"/>
              <a:ext cx="265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auto">
            <a:xfrm>
              <a:off x="1017" y="2942"/>
              <a:ext cx="266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851" name="Freeform 11"/>
            <p:cNvSpPr>
              <a:spLocks/>
            </p:cNvSpPr>
            <p:nvPr/>
          </p:nvSpPr>
          <p:spPr bwMode="auto">
            <a:xfrm>
              <a:off x="59" y="2932"/>
              <a:ext cx="266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auto">
            <a:xfrm>
              <a:off x="241" y="2932"/>
              <a:ext cx="266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853" name="Freeform 13"/>
            <p:cNvSpPr>
              <a:spLocks/>
            </p:cNvSpPr>
            <p:nvPr/>
          </p:nvSpPr>
          <p:spPr bwMode="auto">
            <a:xfrm>
              <a:off x="468" y="2932"/>
              <a:ext cx="266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8221" name="Group 14"/>
            <p:cNvGrpSpPr>
              <a:grpSpLocks/>
            </p:cNvGrpSpPr>
            <p:nvPr/>
          </p:nvGrpSpPr>
          <p:grpSpPr bwMode="auto">
            <a:xfrm>
              <a:off x="692" y="2751"/>
              <a:ext cx="4211" cy="516"/>
              <a:chOff x="-23" y="2840"/>
              <a:chExt cx="4211" cy="516"/>
            </a:xfrm>
          </p:grpSpPr>
          <p:sp>
            <p:nvSpPr>
              <p:cNvPr id="35855" name="Freeform 15"/>
              <p:cNvSpPr>
                <a:spLocks/>
              </p:cNvSpPr>
              <p:nvPr/>
            </p:nvSpPr>
            <p:spPr bwMode="auto">
              <a:xfrm>
                <a:off x="148" y="3039"/>
                <a:ext cx="282" cy="300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56" name="Freeform 16"/>
              <p:cNvSpPr>
                <a:spLocks/>
              </p:cNvSpPr>
              <p:nvPr/>
            </p:nvSpPr>
            <p:spPr bwMode="auto">
              <a:xfrm>
                <a:off x="520" y="3022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57" name="Freeform 17"/>
              <p:cNvSpPr>
                <a:spLocks/>
              </p:cNvSpPr>
              <p:nvPr/>
            </p:nvSpPr>
            <p:spPr bwMode="auto">
              <a:xfrm>
                <a:off x="748" y="3022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58" name="Freeform 18"/>
              <p:cNvSpPr>
                <a:spLocks/>
              </p:cNvSpPr>
              <p:nvPr/>
            </p:nvSpPr>
            <p:spPr bwMode="auto">
              <a:xfrm>
                <a:off x="974" y="3005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59" name="Freeform 19"/>
              <p:cNvSpPr>
                <a:spLocks/>
              </p:cNvSpPr>
              <p:nvPr/>
            </p:nvSpPr>
            <p:spPr bwMode="auto">
              <a:xfrm>
                <a:off x="1201" y="2959"/>
                <a:ext cx="266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0" name="Freeform 20"/>
              <p:cNvSpPr>
                <a:spLocks/>
              </p:cNvSpPr>
              <p:nvPr/>
            </p:nvSpPr>
            <p:spPr bwMode="auto">
              <a:xfrm>
                <a:off x="1382" y="2959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1" name="Freeform 21"/>
              <p:cNvSpPr>
                <a:spLocks/>
              </p:cNvSpPr>
              <p:nvPr/>
            </p:nvSpPr>
            <p:spPr bwMode="auto">
              <a:xfrm>
                <a:off x="1608" y="2930"/>
                <a:ext cx="266" cy="333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2" name="Freeform 22"/>
              <p:cNvSpPr>
                <a:spLocks/>
              </p:cNvSpPr>
              <p:nvPr/>
            </p:nvSpPr>
            <p:spPr bwMode="auto">
              <a:xfrm>
                <a:off x="1790" y="2932"/>
                <a:ext cx="265" cy="333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3" name="Freeform 23"/>
              <p:cNvSpPr>
                <a:spLocks/>
              </p:cNvSpPr>
              <p:nvPr/>
            </p:nvSpPr>
            <p:spPr bwMode="auto">
              <a:xfrm>
                <a:off x="2016" y="2915"/>
                <a:ext cx="266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4" name="Freeform 24"/>
              <p:cNvSpPr>
                <a:spLocks/>
              </p:cNvSpPr>
              <p:nvPr/>
            </p:nvSpPr>
            <p:spPr bwMode="auto">
              <a:xfrm>
                <a:off x="2199" y="2914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5" name="Freeform 25"/>
              <p:cNvSpPr>
                <a:spLocks/>
              </p:cNvSpPr>
              <p:nvPr/>
            </p:nvSpPr>
            <p:spPr bwMode="auto">
              <a:xfrm>
                <a:off x="2470" y="2885"/>
                <a:ext cx="266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6" name="Freeform 26"/>
              <p:cNvSpPr>
                <a:spLocks/>
              </p:cNvSpPr>
              <p:nvPr/>
            </p:nvSpPr>
            <p:spPr bwMode="auto">
              <a:xfrm>
                <a:off x="2651" y="2885"/>
                <a:ext cx="266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7" name="Freeform 27"/>
              <p:cNvSpPr>
                <a:spLocks/>
              </p:cNvSpPr>
              <p:nvPr/>
            </p:nvSpPr>
            <p:spPr bwMode="auto">
              <a:xfrm>
                <a:off x="2834" y="2869"/>
                <a:ext cx="266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auto">
              <a:xfrm>
                <a:off x="3015" y="2886"/>
                <a:ext cx="266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69" name="Freeform 29"/>
              <p:cNvSpPr>
                <a:spLocks/>
              </p:cNvSpPr>
              <p:nvPr/>
            </p:nvSpPr>
            <p:spPr bwMode="auto">
              <a:xfrm>
                <a:off x="3198" y="2869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70" name="Freeform 30"/>
              <p:cNvSpPr>
                <a:spLocks/>
              </p:cNvSpPr>
              <p:nvPr/>
            </p:nvSpPr>
            <p:spPr bwMode="auto">
              <a:xfrm>
                <a:off x="3378" y="2839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71" name="Freeform 31"/>
              <p:cNvSpPr>
                <a:spLocks/>
              </p:cNvSpPr>
              <p:nvPr/>
            </p:nvSpPr>
            <p:spPr bwMode="auto">
              <a:xfrm>
                <a:off x="3559" y="2840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72" name="Freeform 32"/>
              <p:cNvSpPr>
                <a:spLocks/>
              </p:cNvSpPr>
              <p:nvPr/>
            </p:nvSpPr>
            <p:spPr bwMode="auto">
              <a:xfrm>
                <a:off x="3741" y="2840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73" name="Freeform 33"/>
              <p:cNvSpPr>
                <a:spLocks/>
              </p:cNvSpPr>
              <p:nvPr/>
            </p:nvSpPr>
            <p:spPr bwMode="auto">
              <a:xfrm>
                <a:off x="3923" y="2839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874" name="Freeform 34"/>
              <p:cNvSpPr>
                <a:spLocks/>
              </p:cNvSpPr>
              <p:nvPr/>
            </p:nvSpPr>
            <p:spPr bwMode="auto">
              <a:xfrm>
                <a:off x="-24" y="3021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217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35875" name="Line 35"/>
            <p:cNvSpPr>
              <a:spLocks noChangeShapeType="1"/>
            </p:cNvSpPr>
            <p:nvPr/>
          </p:nvSpPr>
          <p:spPr bwMode="auto">
            <a:xfrm flipH="1">
              <a:off x="-31" y="2796"/>
              <a:ext cx="5851" cy="3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876" name="Line 36"/>
            <p:cNvSpPr>
              <a:spLocks noChangeShapeType="1"/>
            </p:cNvSpPr>
            <p:nvPr/>
          </p:nvSpPr>
          <p:spPr bwMode="auto">
            <a:xfrm flipH="1">
              <a:off x="14" y="2886"/>
              <a:ext cx="5806" cy="3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pic>
        <p:nvPicPr>
          <p:cNvPr id="35910" name="Picture 70" descr="afficher_image14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618" flipH="1">
            <a:off x="-1084660" y="2877338"/>
            <a:ext cx="3611166" cy="123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119"/>
          <p:cNvGrpSpPr>
            <a:grpSpLocks/>
          </p:cNvGrpSpPr>
          <p:nvPr/>
        </p:nvGrpSpPr>
        <p:grpSpPr bwMode="auto">
          <a:xfrm>
            <a:off x="6115050" y="2328460"/>
            <a:ext cx="1428750" cy="715566"/>
            <a:chOff x="1056" y="1920"/>
            <a:chExt cx="1200" cy="601"/>
          </a:xfrm>
        </p:grpSpPr>
        <p:sp>
          <p:nvSpPr>
            <p:cNvPr id="35914" name="Line 74"/>
            <p:cNvSpPr>
              <a:spLocks noChangeShapeType="1"/>
            </p:cNvSpPr>
            <p:nvPr/>
          </p:nvSpPr>
          <p:spPr bwMode="auto">
            <a:xfrm>
              <a:off x="1056" y="2400"/>
              <a:ext cx="1200" cy="9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945" name="Text Box 105"/>
            <p:cNvSpPr txBox="1">
              <a:spLocks noChangeArrowheads="1"/>
            </p:cNvSpPr>
            <p:nvPr/>
          </p:nvSpPr>
          <p:spPr bwMode="auto">
            <a:xfrm>
              <a:off x="1392" y="1920"/>
              <a:ext cx="397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5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?</a:t>
              </a:r>
            </a:p>
          </p:txBody>
        </p:sp>
      </p:grpSp>
      <p:sp>
        <p:nvSpPr>
          <p:cNvPr id="8197" name="Text Box 106"/>
          <p:cNvSpPr txBox="1">
            <a:spLocks noChangeArrowheads="1"/>
          </p:cNvSpPr>
          <p:nvPr/>
        </p:nvSpPr>
        <p:spPr bwMode="auto">
          <a:xfrm>
            <a:off x="179448" y="851090"/>
            <a:ext cx="896448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0" i="0" dirty="0">
                <a:latin typeface="Arial" panose="020B0604020202020204" pitchFamily="34" charset="0"/>
              </a:rPr>
              <a:t> 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Teplovoz</a:t>
            </a:r>
            <a:r>
              <a:rPr lang="en-US" altLang="ru-RU" sz="3200" b="0" i="0" dirty="0">
                <a:latin typeface="Arial" panose="020B0604020202020204" pitchFamily="34" charset="0"/>
              </a:rPr>
              <a:t> 1413 m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masofani</a:t>
            </a:r>
            <a:r>
              <a:rPr lang="en-US" altLang="ru-RU" sz="3200" b="0" i="0" dirty="0">
                <a:latin typeface="Arial" panose="020B0604020202020204" pitchFamily="34" charset="0"/>
              </a:rPr>
              <a:t>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bosib</a:t>
            </a:r>
            <a:r>
              <a:rPr lang="en-US" altLang="ru-RU" sz="3200" b="0" i="0" dirty="0">
                <a:latin typeface="Arial" panose="020B0604020202020204" pitchFamily="34" charset="0"/>
              </a:rPr>
              <a:t>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o‘tdi</a:t>
            </a:r>
            <a:r>
              <a:rPr lang="ru-RU" altLang="ru-RU" sz="3200" b="0" i="0" dirty="0">
                <a:latin typeface="Arial" panose="020B0604020202020204" pitchFamily="34" charset="0"/>
              </a:rPr>
              <a:t>. </a:t>
            </a:r>
            <a:r>
              <a:rPr lang="en-US" altLang="ru-RU" sz="3200" b="0" i="0" dirty="0">
                <a:latin typeface="Arial" panose="020B0604020202020204" pitchFamily="34" charset="0"/>
              </a:rPr>
              <a:t>Agar </a:t>
            </a:r>
            <a:r>
              <a:rPr lang="en-US" altLang="ru-RU" sz="3200" b="0" i="0" dirty="0" err="1" smtClean="0">
                <a:latin typeface="Arial" panose="020B0604020202020204" pitchFamily="34" charset="0"/>
              </a:rPr>
              <a:t>uning</a:t>
            </a:r>
            <a:r>
              <a:rPr lang="en-US" altLang="ru-RU" sz="3200" b="0" i="0" dirty="0" smtClean="0">
                <a:latin typeface="Arial" panose="020B0604020202020204" pitchFamily="34" charset="0"/>
              </a:rPr>
              <a:t> </a:t>
            </a:r>
            <a:r>
              <a:rPr lang="en-US" altLang="ru-RU" sz="3200" b="0" i="0" dirty="0" err="1" smtClean="0">
                <a:latin typeface="Arial" panose="020B0604020202020204" pitchFamily="34" charset="0"/>
              </a:rPr>
              <a:t>g‘ildiragi</a:t>
            </a:r>
            <a:r>
              <a:rPr lang="en-US" altLang="ru-RU" sz="3200" b="0" i="0" dirty="0" smtClean="0">
                <a:latin typeface="Arial" panose="020B0604020202020204" pitchFamily="34" charset="0"/>
              </a:rPr>
              <a:t>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shu</a:t>
            </a:r>
            <a:r>
              <a:rPr lang="en-US" altLang="ru-RU" sz="3200" b="0" i="0" dirty="0">
                <a:latin typeface="Arial" panose="020B0604020202020204" pitchFamily="34" charset="0"/>
              </a:rPr>
              <a:t>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masofada</a:t>
            </a:r>
            <a:r>
              <a:rPr lang="en-US" altLang="ru-RU" sz="3200" b="0" i="0" dirty="0">
                <a:latin typeface="Arial" panose="020B0604020202020204" pitchFamily="34" charset="0"/>
              </a:rPr>
              <a:t> 300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marta</a:t>
            </a:r>
            <a:r>
              <a:rPr lang="en-US" altLang="ru-RU" sz="3200" b="0" i="0" dirty="0">
                <a:latin typeface="Arial" panose="020B0604020202020204" pitchFamily="34" charset="0"/>
              </a:rPr>
              <a:t>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aylangan</a:t>
            </a:r>
            <a:r>
              <a:rPr lang="en-US" altLang="ru-RU" sz="3200" b="0" i="0" dirty="0">
                <a:latin typeface="Arial" panose="020B0604020202020204" pitchFamily="34" charset="0"/>
              </a:rPr>
              <a:t>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bo‘lsa</a:t>
            </a:r>
            <a:r>
              <a:rPr lang="en-US" altLang="ru-RU" sz="3200" b="0" i="0" dirty="0">
                <a:latin typeface="Arial" panose="020B0604020202020204" pitchFamily="34" charset="0"/>
              </a:rPr>
              <a:t>,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teplovoz</a:t>
            </a:r>
            <a:r>
              <a:rPr lang="en-US" altLang="ru-RU" sz="3200" b="0" i="0" dirty="0">
                <a:latin typeface="Arial" panose="020B0604020202020204" pitchFamily="34" charset="0"/>
              </a:rPr>
              <a:t>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g‘ildiragining</a:t>
            </a:r>
            <a:r>
              <a:rPr lang="en-US" altLang="ru-RU" sz="3200" b="0" i="0" dirty="0">
                <a:latin typeface="Arial" panose="020B0604020202020204" pitchFamily="34" charset="0"/>
              </a:rPr>
              <a:t> </a:t>
            </a:r>
            <a:r>
              <a:rPr lang="en-US" altLang="ru-RU" sz="3200" b="0" i="0" dirty="0" err="1">
                <a:latin typeface="Arial" panose="020B0604020202020204" pitchFamily="34" charset="0"/>
              </a:rPr>
              <a:t>diametrini</a:t>
            </a:r>
            <a:r>
              <a:rPr lang="en-US" altLang="ru-RU" sz="3200" b="0" i="0" dirty="0">
                <a:latin typeface="Arial" panose="020B0604020202020204" pitchFamily="34" charset="0"/>
              </a:rPr>
              <a:t> toping?</a:t>
            </a:r>
            <a:endParaRPr lang="ru-RU" altLang="ru-RU" sz="3200" b="0" i="0" dirty="0">
              <a:latin typeface="Arial" panose="020B0604020202020204" pitchFamily="34" charset="0"/>
            </a:endParaRPr>
          </a:p>
        </p:txBody>
      </p:sp>
      <p:grpSp>
        <p:nvGrpSpPr>
          <p:cNvPr id="35950" name="Group 110"/>
          <p:cNvGrpSpPr>
            <a:grpSpLocks/>
          </p:cNvGrpSpPr>
          <p:nvPr/>
        </p:nvGrpSpPr>
        <p:grpSpPr bwMode="auto">
          <a:xfrm>
            <a:off x="4114800" y="3128559"/>
            <a:ext cx="1257300" cy="1257300"/>
            <a:chOff x="3408" y="2496"/>
            <a:chExt cx="1056" cy="1056"/>
          </a:xfrm>
        </p:grpSpPr>
        <p:sp>
          <p:nvSpPr>
            <p:cNvPr id="35947" name="Oval 107"/>
            <p:cNvSpPr>
              <a:spLocks noChangeArrowheads="1"/>
            </p:cNvSpPr>
            <p:nvPr/>
          </p:nvSpPr>
          <p:spPr bwMode="auto">
            <a:xfrm>
              <a:off x="3408" y="2496"/>
              <a:ext cx="1056" cy="1056"/>
            </a:xfrm>
            <a:prstGeom prst="ellipse">
              <a:avLst/>
            </a:prstGeom>
            <a:solidFill>
              <a:srgbClr val="7E0000"/>
            </a:solidFill>
            <a:ln w="101600">
              <a:solidFill>
                <a:srgbClr val="969696"/>
              </a:solidFill>
              <a:round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948" name="AutoShape 108"/>
            <p:cNvSpPr>
              <a:spLocks noChangeArrowheads="1"/>
            </p:cNvSpPr>
            <p:nvPr/>
          </p:nvSpPr>
          <p:spPr bwMode="auto">
            <a:xfrm>
              <a:off x="3648" y="2688"/>
              <a:ext cx="576" cy="672"/>
            </a:xfrm>
            <a:prstGeom prst="star8">
              <a:avLst>
                <a:gd name="adj" fmla="val 6343"/>
              </a:avLst>
            </a:prstGeom>
            <a:solidFill>
              <a:schemeClr val="bg2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949" name="Oval 109"/>
            <p:cNvSpPr>
              <a:spLocks noChangeArrowheads="1"/>
            </p:cNvSpPr>
            <p:nvPr/>
          </p:nvSpPr>
          <p:spPr bwMode="auto">
            <a:xfrm>
              <a:off x="3888" y="2976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35954" name="Group 114"/>
          <p:cNvGrpSpPr>
            <a:grpSpLocks/>
          </p:cNvGrpSpPr>
          <p:nvPr/>
        </p:nvGrpSpPr>
        <p:grpSpPr bwMode="auto">
          <a:xfrm>
            <a:off x="4171950" y="3109508"/>
            <a:ext cx="1143000" cy="876299"/>
            <a:chOff x="2544" y="2432"/>
            <a:chExt cx="960" cy="736"/>
          </a:xfrm>
        </p:grpSpPr>
        <p:sp>
          <p:nvSpPr>
            <p:cNvPr id="35952" name="Rectangle 112"/>
            <p:cNvSpPr>
              <a:spLocks noChangeArrowheads="1"/>
            </p:cNvSpPr>
            <p:nvPr/>
          </p:nvSpPr>
          <p:spPr bwMode="auto">
            <a:xfrm rot="20127454">
              <a:off x="2750" y="2432"/>
              <a:ext cx="445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?</a:t>
              </a:r>
              <a:endParaRPr lang="ru-RU" sz="2175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5953" name="Line 113"/>
            <p:cNvSpPr>
              <a:spLocks noChangeShapeType="1"/>
            </p:cNvSpPr>
            <p:nvPr/>
          </p:nvSpPr>
          <p:spPr bwMode="auto">
            <a:xfrm flipV="1">
              <a:off x="2544" y="2736"/>
              <a:ext cx="960" cy="432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35951" name="Text Box 111"/>
          <p:cNvSpPr txBox="1">
            <a:spLocks noChangeArrowheads="1"/>
          </p:cNvSpPr>
          <p:nvPr/>
        </p:nvSpPr>
        <p:spPr bwMode="auto">
          <a:xfrm>
            <a:off x="2317134" y="2770369"/>
            <a:ext cx="12153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n=300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Заголовок 1"/>
          <p:cNvSpPr>
            <a:spLocks noGrp="1"/>
          </p:cNvSpPr>
          <p:nvPr>
            <p:ph type="title"/>
          </p:nvPr>
        </p:nvSpPr>
        <p:spPr>
          <a:xfrm>
            <a:off x="179448" y="151701"/>
            <a:ext cx="8857048" cy="615553"/>
          </a:xfrm>
        </p:spPr>
        <p:txBody>
          <a:bodyPr/>
          <a:lstStyle/>
          <a:p>
            <a:pPr algn="ctr"/>
            <a:r>
              <a:rPr lang="en-US" sz="4000" dirty="0"/>
              <a:t>MASALA</a:t>
            </a:r>
            <a:endParaRPr lang="ru-RU" sz="4000" dirty="0"/>
          </a:p>
        </p:txBody>
      </p:sp>
      <p:grpSp>
        <p:nvGrpSpPr>
          <p:cNvPr id="53" name="Group 54"/>
          <p:cNvGrpSpPr>
            <a:grpSpLocks/>
          </p:cNvGrpSpPr>
          <p:nvPr/>
        </p:nvGrpSpPr>
        <p:grpSpPr bwMode="auto">
          <a:xfrm>
            <a:off x="1200150" y="4171954"/>
            <a:ext cx="3829050" cy="806054"/>
            <a:chOff x="235" y="3666"/>
            <a:chExt cx="3216" cy="677"/>
          </a:xfrm>
        </p:grpSpPr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1248" y="3878"/>
              <a:ext cx="1201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 b="1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400" b="1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400" b="1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400" b="1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400" b="1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000" i="0" dirty="0">
                  <a:solidFill>
                    <a:srgbClr val="FF0000"/>
                  </a:solidFill>
                  <a:latin typeface="Arial" panose="020B0604020202020204" pitchFamily="34" charset="0"/>
                </a:rPr>
                <a:t>1413 м</a:t>
              </a:r>
            </a:p>
          </p:txBody>
        </p:sp>
        <p:sp>
          <p:nvSpPr>
            <p:cNvPr id="55" name="AutoShape 53"/>
            <p:cNvSpPr>
              <a:spLocks/>
            </p:cNvSpPr>
            <p:nvPr/>
          </p:nvSpPr>
          <p:spPr bwMode="auto">
            <a:xfrm rot="-5068343">
              <a:off x="1723" y="2178"/>
              <a:ext cx="240" cy="3216"/>
            </a:xfrm>
            <a:prstGeom prst="leftBrace">
              <a:avLst>
                <a:gd name="adj1" fmla="val 111667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29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75313 0.0620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5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56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9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</TotalTime>
  <Words>590</Words>
  <Application>Microsoft Office PowerPoint</Application>
  <PresentationFormat>Экран (16:9)</PresentationFormat>
  <Paragraphs>172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Office Theme</vt:lpstr>
      <vt:lpstr>MATEMATIKA</vt:lpstr>
      <vt:lpstr>Test</vt:lpstr>
      <vt:lpstr>Test</vt:lpstr>
      <vt:lpstr>Презентация PowerPoint</vt:lpstr>
      <vt:lpstr>Презентация PowerPoint</vt:lpstr>
      <vt:lpstr>Test</vt:lpstr>
      <vt:lpstr>Test</vt:lpstr>
      <vt:lpstr>     Rasmda  tasvirlangan kvadratning  tomoni  4 cm ga teng. Bo‘yalgan yuzani toping.     </vt:lpstr>
      <vt:lpstr>MASALA</vt:lpstr>
      <vt:lpstr>YECHISH</vt:lpstr>
      <vt:lpstr>MASALA</vt:lpstr>
      <vt:lpstr>YECHISH</vt:lpstr>
      <vt:lpstr>MASALA</vt:lpstr>
      <vt:lpstr>YECHISH</vt:lpstr>
      <vt:lpstr>MASALA</vt:lpstr>
      <vt:lpstr>YECHISH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71</cp:revision>
  <dcterms:created xsi:type="dcterms:W3CDTF">2020-04-09T07:32:19Z</dcterms:created>
  <dcterms:modified xsi:type="dcterms:W3CDTF">2021-03-29T08:46:09Z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