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0" r:id="rId2"/>
    <p:sldId id="454" r:id="rId3"/>
    <p:sldId id="456" r:id="rId4"/>
    <p:sldId id="445" r:id="rId5"/>
    <p:sldId id="439" r:id="rId6"/>
    <p:sldId id="446" r:id="rId7"/>
    <p:sldId id="464" r:id="rId8"/>
    <p:sldId id="447" r:id="rId9"/>
    <p:sldId id="458" r:id="rId10"/>
    <p:sldId id="436" r:id="rId11"/>
    <p:sldId id="465" r:id="rId12"/>
    <p:sldId id="460" r:id="rId13"/>
    <p:sldId id="466" r:id="rId14"/>
    <p:sldId id="467" r:id="rId15"/>
    <p:sldId id="468" r:id="rId16"/>
    <p:sldId id="469" r:id="rId17"/>
    <p:sldId id="297" r:id="rId18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9228" autoAdjust="0"/>
  </p:normalViewPr>
  <p:slideViewPr>
    <p:cSldViewPr>
      <p:cViewPr varScale="1">
        <p:scale>
          <a:sx n="55" d="100"/>
          <a:sy n="55" d="100"/>
        </p:scale>
        <p:origin x="668" y="5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1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32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1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9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50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63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2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1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1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6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6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0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4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4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6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5928" y="314649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427979" y="2551159"/>
            <a:ext cx="11108136" cy="187797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 algn="ctr">
              <a:spcBef>
                <a:spcPts val="245"/>
              </a:spcBef>
            </a:pPr>
            <a:r>
              <a:rPr sz="60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6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AYLANA UZUNLIGI  VA  DOIRA  YUZI</a:t>
            </a:r>
            <a:endParaRPr sz="6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253194" cy="990203"/>
            <a:chOff x="439458" y="322808"/>
            <a:chExt cx="5068403" cy="44598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57967" y="390834"/>
              <a:ext cx="849894" cy="377958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571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928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981915" y="5029738"/>
            <a:ext cx="2000264" cy="1785950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56584" y="4464545"/>
            <a:ext cx="2214578" cy="21431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18651" t="10738" r="39883" b="7310"/>
          <a:stretch>
            <a:fillRect/>
          </a:stretch>
        </p:blipFill>
        <p:spPr bwMode="auto">
          <a:xfrm>
            <a:off x="3160441" y="1240680"/>
            <a:ext cx="5544616" cy="54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2512368" y="281446"/>
            <a:ext cx="7276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TARIXIY MA’LUMOTLAR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одержимое 2"/>
          <p:cNvSpPr>
            <a:spLocks noGrp="1"/>
          </p:cNvSpPr>
          <p:nvPr>
            <p:ph idx="4294967295"/>
          </p:nvPr>
        </p:nvSpPr>
        <p:spPr>
          <a:xfrm>
            <a:off x="1648272" y="3888482"/>
            <a:ext cx="9073008" cy="1828237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12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7600" b="1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C = </a:t>
            </a:r>
            <a:r>
              <a:rPr lang="el-GR" sz="17600" b="1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π</a:t>
            </a:r>
            <a:r>
              <a:rPr lang="en-US" sz="17600" b="1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d</a:t>
            </a:r>
            <a:r>
              <a:rPr lang="en-US" sz="176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6000" b="1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C = 2</a:t>
            </a:r>
            <a:r>
              <a:rPr lang="el-GR" sz="16000" b="1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π</a:t>
            </a:r>
            <a:r>
              <a:rPr lang="en-US" sz="16000" b="1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136" y="1174450"/>
            <a:ext cx="121693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topish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diametrini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C,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radiusini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r ,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dimetrini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d  deb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belgilasak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9370" y="4448657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104" y="198775"/>
            <a:ext cx="12529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AYLANA  UZUNLIGI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825580" y="267001"/>
            <a:ext cx="3015380" cy="85725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2"/>
          <p:cNvSpPr>
            <a:spLocks noGrp="1"/>
          </p:cNvSpPr>
          <p:nvPr>
            <p:ph idx="4294967295"/>
          </p:nvPr>
        </p:nvSpPr>
        <p:spPr>
          <a:xfrm>
            <a:off x="1144216" y="1296194"/>
            <a:ext cx="10937304" cy="430887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Aylana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radiusi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7 cm.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uzunligini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toping.</a:t>
            </a:r>
          </a:p>
          <a:p>
            <a:pPr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pPr>
              <a:buNone/>
            </a:pP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2</a:t>
            </a:r>
            <a:r>
              <a:rPr lang="el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2· 3,14 ·7= 43,96 (cm)</a:t>
            </a:r>
          </a:p>
          <a:p>
            <a:pPr>
              <a:buNone/>
            </a:pP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43,96 cm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497144" y="2808362"/>
            <a:ext cx="2289436" cy="23042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endCxn id="17" idx="6"/>
          </p:cNvCxnSpPr>
          <p:nvPr/>
        </p:nvCxnSpPr>
        <p:spPr>
          <a:xfrm flipV="1">
            <a:off x="10558800" y="3960490"/>
            <a:ext cx="1227780" cy="8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916191" y="3261315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825580" y="267001"/>
            <a:ext cx="3015380" cy="85725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4294967295"/>
          </p:nvPr>
        </p:nvSpPr>
        <p:spPr>
          <a:xfrm>
            <a:off x="352128" y="2439166"/>
            <a:ext cx="12745416" cy="29614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   </a:t>
            </a: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en-US" sz="4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2</a:t>
            </a:r>
            <a:r>
              <a:rPr lang="el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    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formuladan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= C : (2</a:t>
            </a:r>
            <a:r>
              <a:rPr lang="el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37,68 : (2 · 3,14) = 37,68 : 6,28= 6 (cm)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6144" y="1193384"/>
            <a:ext cx="10865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uzunligi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37,68 cm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radiusini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toping.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192" y="5672898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6 cm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497144" y="2160290"/>
            <a:ext cx="2289436" cy="23042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endCxn id="11" idx="6"/>
          </p:cNvCxnSpPr>
          <p:nvPr/>
        </p:nvCxnSpPr>
        <p:spPr>
          <a:xfrm flipV="1">
            <a:off x="10558800" y="3312418"/>
            <a:ext cx="1227780" cy="871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16191" y="2613243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096544" y="273173"/>
            <a:ext cx="4815580" cy="85725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DOIRA  YUZI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1288232" y="1492603"/>
            <a:ext cx="12593488" cy="123110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Doiraning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yuzi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cs typeface="Arial" pitchFamily="34" charset="0"/>
              </a:rPr>
              <a:t>S = </a:t>
            </a:r>
            <a:r>
              <a:rPr lang="el-GR" sz="4000" b="1" dirty="0">
                <a:solidFill>
                  <a:schemeClr val="tx1"/>
                </a:solidFill>
                <a:cs typeface="Arial" pitchFamily="34" charset="0"/>
              </a:rPr>
              <a:t>π</a:t>
            </a:r>
            <a:r>
              <a:rPr lang="en-US" sz="4000" b="1" dirty="0">
                <a:solidFill>
                  <a:schemeClr val="tx1"/>
                </a:solidFill>
                <a:cs typeface="Arial" pitchFamily="34" charset="0"/>
              </a:rPr>
              <a:t>r</a:t>
            </a:r>
            <a:r>
              <a:rPr lang="el-GR" sz="4000" b="1" dirty="0">
                <a:solidFill>
                  <a:schemeClr val="tx1"/>
                </a:solidFill>
                <a:cs typeface="Arial" pitchFamily="34" charset="0"/>
              </a:rPr>
              <a:t>²</a:t>
            </a:r>
            <a:r>
              <a:rPr lang="en-US" sz="4000" b="1" dirty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9233" t="23573" r="18049" b="21702"/>
          <a:stretch>
            <a:fillRect/>
          </a:stretch>
        </p:blipFill>
        <p:spPr bwMode="auto">
          <a:xfrm>
            <a:off x="2728392" y="3186600"/>
            <a:ext cx="5832648" cy="286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694275" y="3136244"/>
            <a:ext cx="917947" cy="6802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893110" y="344737"/>
            <a:ext cx="3015380" cy="85725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54661" y="3940631"/>
            <a:ext cx="571504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4"/>
          <p:cNvSpPr>
            <a:spLocks noGrp="1"/>
          </p:cNvSpPr>
          <p:nvPr>
            <p:ph idx="4294967295"/>
          </p:nvPr>
        </p:nvSpPr>
        <p:spPr>
          <a:xfrm>
            <a:off x="1288232" y="2243395"/>
            <a:ext cx="8229600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l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l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·2² = 4</a:t>
            </a:r>
            <a:r>
              <a:rPr lang="el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(dm²)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6144" y="1440210"/>
            <a:ext cx="12305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Doiraning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0688" y="5596829"/>
            <a:ext cx="3932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dm²</a:t>
            </a:r>
          </a:p>
        </p:txBody>
      </p:sp>
      <p:sp>
        <p:nvSpPr>
          <p:cNvPr id="9" name="Овал 8"/>
          <p:cNvSpPr/>
          <p:nvPr/>
        </p:nvSpPr>
        <p:spPr>
          <a:xfrm>
            <a:off x="8128992" y="2664346"/>
            <a:ext cx="2289436" cy="2304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9" idx="6"/>
          </p:cNvCxnSpPr>
          <p:nvPr/>
        </p:nvCxnSpPr>
        <p:spPr>
          <a:xfrm flipV="1">
            <a:off x="9190648" y="3816474"/>
            <a:ext cx="1227780" cy="871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15955" y="3056470"/>
            <a:ext cx="57150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893110" y="263489"/>
            <a:ext cx="3015380" cy="85725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54661" y="3940631"/>
            <a:ext cx="571504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710780" y="2493428"/>
            <a:ext cx="2449660" cy="97693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</a:t>
            </a:r>
          </a:p>
          <a:p>
            <a:pPr>
              <a:buNone/>
            </a:pP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64496" y="2493428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= 3,14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3,14 r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= 28,26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= 28,26 : 3,14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= 9 ,   r = 3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1460" y="1434908"/>
            <a:ext cx="117436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Doiraning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yuzi</a:t>
            </a:r>
            <a:r>
              <a:rPr lang="en-US" dirty="0">
                <a:latin typeface="Arial" pitchFamily="34" charset="0"/>
                <a:cs typeface="Arial" pitchFamily="34" charset="0"/>
              </a:rPr>
              <a:t> 28,26 cm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²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radiusini</a:t>
            </a:r>
            <a:r>
              <a:rPr lang="en-US" dirty="0">
                <a:latin typeface="Arial" pitchFamily="34" charset="0"/>
                <a:cs typeface="Arial" pitchFamily="34" charset="0"/>
              </a:rPr>
              <a:t> toping.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925" y="6041461"/>
            <a:ext cx="3948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cm     </a:t>
            </a:r>
          </a:p>
        </p:txBody>
      </p:sp>
      <p:sp>
        <p:nvSpPr>
          <p:cNvPr id="9" name="Овал 8"/>
          <p:cNvSpPr/>
          <p:nvPr/>
        </p:nvSpPr>
        <p:spPr>
          <a:xfrm>
            <a:off x="9457414" y="2788503"/>
            <a:ext cx="2289436" cy="23042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9" idx="6"/>
          </p:cNvCxnSpPr>
          <p:nvPr/>
        </p:nvCxnSpPr>
        <p:spPr>
          <a:xfrm flipV="1">
            <a:off x="10519070" y="3940631"/>
            <a:ext cx="1227780" cy="871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76461" y="3241456"/>
            <a:ext cx="5715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36104" y="362962"/>
            <a:ext cx="12529392" cy="615553"/>
          </a:xfrm>
        </p:spPr>
        <p:txBody>
          <a:bodyPr/>
          <a:lstStyle/>
          <a:p>
            <a:pPr algn="ctr"/>
            <a:r>
              <a:rPr lang="en-US" sz="4000" b="1" dirty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008312" y="1224186"/>
            <a:ext cx="8784976" cy="30138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400" b="1" dirty="0" err="1">
                <a:solidFill>
                  <a:schemeClr val="tx1"/>
                </a:solidFill>
              </a:rPr>
              <a:t>Darslikdagi</a:t>
            </a:r>
            <a:r>
              <a:rPr lang="en-US" sz="4400" b="1" dirty="0">
                <a:solidFill>
                  <a:schemeClr val="tx1"/>
                </a:solidFill>
              </a:rPr>
              <a:t> 1156-, 1157-, 1158-, 1159-masalalarni  </a:t>
            </a:r>
            <a:r>
              <a:rPr lang="en-US" sz="4400" b="1" dirty="0" err="1">
                <a:solidFill>
                  <a:schemeClr val="tx1"/>
                </a:solidFill>
              </a:rPr>
              <a:t>yechish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chemeClr val="tx1"/>
                </a:solidFill>
              </a:rPr>
              <a:t>(224-sahifa).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316" t="10945" r="41716" b="25912"/>
          <a:stretch>
            <a:fillRect/>
          </a:stretch>
        </p:blipFill>
        <p:spPr bwMode="auto">
          <a:xfrm>
            <a:off x="1648272" y="3735522"/>
            <a:ext cx="208122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1599" t="23573" r="46450" b="32226"/>
          <a:stretch>
            <a:fillRect/>
          </a:stretch>
        </p:blipFill>
        <p:spPr bwMode="auto">
          <a:xfrm>
            <a:off x="8700680" y="3502282"/>
            <a:ext cx="2214578" cy="172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Овал 91"/>
          <p:cNvSpPr/>
          <p:nvPr/>
        </p:nvSpPr>
        <p:spPr>
          <a:xfrm>
            <a:off x="2108250" y="3239840"/>
            <a:ext cx="3239602" cy="3024336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862807" y="1210346"/>
            <a:ext cx="1088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deb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shaklga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aytiladi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160440" y="1962677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Doira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aylananing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farqi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6231380" y="3168402"/>
            <a:ext cx="3337772" cy="302433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621985" y="4628570"/>
            <a:ext cx="98170" cy="94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104" y="235453"/>
            <a:ext cx="1252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AYLANA VA  DOIRA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84"/>
          <p:cNvSpPr>
            <a:spLocks noChangeArrowheads="1"/>
          </p:cNvSpPr>
          <p:nvPr/>
        </p:nvSpPr>
        <p:spPr bwMode="auto">
          <a:xfrm>
            <a:off x="2630546" y="2034514"/>
            <a:ext cx="2214578" cy="21431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5" name="Oval 84"/>
          <p:cNvSpPr>
            <a:spLocks noChangeArrowheads="1"/>
          </p:cNvSpPr>
          <p:nvPr/>
        </p:nvSpPr>
        <p:spPr bwMode="auto">
          <a:xfrm>
            <a:off x="5559504" y="2105952"/>
            <a:ext cx="1785950" cy="1785949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6" name="Oval 84"/>
          <p:cNvSpPr>
            <a:spLocks noChangeArrowheads="1"/>
          </p:cNvSpPr>
          <p:nvPr/>
        </p:nvSpPr>
        <p:spPr bwMode="auto">
          <a:xfrm>
            <a:off x="8345586" y="2320266"/>
            <a:ext cx="1357322" cy="1285885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3827534" y="3178886"/>
            <a:ext cx="1017590" cy="8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 flipH="1" flipV="1">
            <a:off x="9381437" y="2666149"/>
            <a:ext cx="8368" cy="634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 flipH="1" flipV="1">
            <a:off x="6914482" y="2564969"/>
            <a:ext cx="13056" cy="848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00"/>
          <p:cNvSpPr/>
          <p:nvPr/>
        </p:nvSpPr>
        <p:spPr>
          <a:xfrm>
            <a:off x="9059966" y="2963208"/>
            <a:ext cx="57144" cy="57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488198" y="2963208"/>
            <a:ext cx="57144" cy="57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008312" y="4391968"/>
            <a:ext cx="2765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 = 2,5 cm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d = 5 cm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51584" y="4391968"/>
            <a:ext cx="2765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 = 2 cm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d = 4 cm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37666" y="4320530"/>
            <a:ext cx="2765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 = 1,5 cm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d = 3 cm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56141" y="2447481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rot="10800000" flipH="1">
            <a:off x="2611547" y="3160151"/>
            <a:ext cx="2214578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531069" y="315118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d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13616" y="231246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115876" y="238850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49480" y="246314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302240" y="250024"/>
            <a:ext cx="6400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AMALIY ISH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3735325" y="3151182"/>
            <a:ext cx="91555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84"/>
          <p:cNvSpPr>
            <a:spLocks noChangeArrowheads="1"/>
          </p:cNvSpPr>
          <p:nvPr/>
        </p:nvSpPr>
        <p:spPr bwMode="auto">
          <a:xfrm>
            <a:off x="1648272" y="2041354"/>
            <a:ext cx="2143140" cy="21431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/>
          <a:srcRect l="26333" t="69879" r="12132" b="19597"/>
          <a:stretch>
            <a:fillRect/>
          </a:stretch>
        </p:blipFill>
        <p:spPr bwMode="auto">
          <a:xfrm>
            <a:off x="2505529" y="4184494"/>
            <a:ext cx="77153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2612685" y="4148774"/>
            <a:ext cx="214314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9470732" y="4220213"/>
            <a:ext cx="214314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149262" y="411305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15,7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220700" y="3898742"/>
            <a:ext cx="928694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288232" y="5184626"/>
            <a:ext cx="446449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d = 5cm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15,7 : 5 = 3,14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28592" y="288082"/>
            <a:ext cx="6400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AMALIY ISH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76E-6 7.76014E-7 L 0.53571 7.76014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72E-6 L -0.29601 -0.352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9935E-6 L -0.29983 -0.349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0" grpId="0"/>
      <p:bldP spid="50" grpId="1"/>
      <p:bldP spid="51" grpId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/>
          <a:srcRect l="26333" t="69879" r="12132" b="19597"/>
          <a:stretch>
            <a:fillRect/>
          </a:stretch>
        </p:blipFill>
        <p:spPr bwMode="auto">
          <a:xfrm>
            <a:off x="2512368" y="4032498"/>
            <a:ext cx="77153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Oval 84"/>
          <p:cNvSpPr>
            <a:spLocks noChangeArrowheads="1"/>
          </p:cNvSpPr>
          <p:nvPr/>
        </p:nvSpPr>
        <p:spPr bwMode="auto">
          <a:xfrm>
            <a:off x="1869426" y="2246548"/>
            <a:ext cx="1785950" cy="1785949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870218" y="3961060"/>
            <a:ext cx="928694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727342" y="41753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 12,6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2619526" y="3996778"/>
            <a:ext cx="214314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8263128" y="3996779"/>
            <a:ext cx="214314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60240" y="5032630"/>
            <a:ext cx="373871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d = 4cm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12,6 : 4 = 3,15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112" y="204974"/>
            <a:ext cx="12529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AMALIY ISH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952E-6 3.43915E-6 L 0.43812 0.004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1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2374E-6 L -0.2066 -0.36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-18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89E-6 L -0.20278 -0.366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/>
      <p:bldP spid="5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26333" t="69879" r="12132" b="19597"/>
          <a:stretch>
            <a:fillRect/>
          </a:stretch>
        </p:blipFill>
        <p:spPr bwMode="auto">
          <a:xfrm>
            <a:off x="2656384" y="3744466"/>
            <a:ext cx="785817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Oval 84"/>
          <p:cNvSpPr>
            <a:spLocks noChangeArrowheads="1"/>
          </p:cNvSpPr>
          <p:nvPr/>
        </p:nvSpPr>
        <p:spPr bwMode="auto">
          <a:xfrm>
            <a:off x="2227756" y="2387145"/>
            <a:ext cx="1357322" cy="1357322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99788" y="3601590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656912" y="374446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 9,4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763542" y="3708747"/>
            <a:ext cx="214314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6978384" y="3780185"/>
            <a:ext cx="214314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71704" y="4744598"/>
            <a:ext cx="402674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d = 3cm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9,4 : 3 = 3,133…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6104" y="204974"/>
            <a:ext cx="12529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AMALIY ISH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2381E-6 4.53263E-6 L 0.32652 -0.000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079E-6 L -0.14479 -0.334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436E-7 L -0.14097 -0.338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84"/>
          <p:cNvSpPr>
            <a:spLocks noChangeArrowheads="1"/>
          </p:cNvSpPr>
          <p:nvPr/>
        </p:nvSpPr>
        <p:spPr bwMode="auto">
          <a:xfrm>
            <a:off x="1288233" y="1753892"/>
            <a:ext cx="2214578" cy="21431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" name="Oval 84"/>
          <p:cNvSpPr>
            <a:spLocks noChangeArrowheads="1"/>
          </p:cNvSpPr>
          <p:nvPr/>
        </p:nvSpPr>
        <p:spPr bwMode="auto">
          <a:xfrm>
            <a:off x="4614850" y="1825330"/>
            <a:ext cx="1785950" cy="1785949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Oval 84"/>
          <p:cNvSpPr>
            <a:spLocks noChangeArrowheads="1"/>
          </p:cNvSpPr>
          <p:nvPr/>
        </p:nvSpPr>
        <p:spPr bwMode="auto">
          <a:xfrm>
            <a:off x="7707774" y="2039644"/>
            <a:ext cx="1357322" cy="1285885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333333"/>
            </a:solidFill>
            <a:round/>
            <a:headEnd/>
            <a:tailEnd/>
          </a:ln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>
            <a:stCxn id="37" idx="2"/>
            <a:endCxn id="33" idx="6"/>
          </p:cNvCxnSpPr>
          <p:nvPr/>
        </p:nvCxnSpPr>
        <p:spPr>
          <a:xfrm rot="10800000" flipH="1">
            <a:off x="2431241" y="2825462"/>
            <a:ext cx="1071570" cy="28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431241" y="2825462"/>
            <a:ext cx="57144" cy="57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>
            <a:stCxn id="67" idx="1"/>
            <a:endCxn id="35" idx="6"/>
          </p:cNvCxnSpPr>
          <p:nvPr/>
        </p:nvCxnSpPr>
        <p:spPr>
          <a:xfrm rot="5400000" flipH="1" flipV="1">
            <a:off x="8743625" y="2369485"/>
            <a:ext cx="8368" cy="634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68" idx="3"/>
            <a:endCxn id="34" idx="6"/>
          </p:cNvCxnSpPr>
          <p:nvPr/>
        </p:nvCxnSpPr>
        <p:spPr>
          <a:xfrm rot="5400000" flipH="1" flipV="1">
            <a:off x="5969828" y="2300389"/>
            <a:ext cx="13056" cy="848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8422154" y="2682586"/>
            <a:ext cx="57144" cy="57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543544" y="2682586"/>
            <a:ext cx="57144" cy="57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1430538" y="4682850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 = 2,5 cm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 = 5cm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34864" y="4039908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 = 2 cm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 = 4cm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40129" y="3539842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 = 1,5 cm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 = 3cm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16993" y="218252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rot="10800000" flipH="1">
            <a:off x="1288233" y="2825462"/>
            <a:ext cx="2214578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145489" y="211757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d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14982" y="211108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93592" y="211108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216224" y="5682982"/>
            <a:ext cx="2492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15,7 : 5 = 3,14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49112" y="4968602"/>
            <a:ext cx="2492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12,6 : 4 = 3,15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625815" y="4397098"/>
            <a:ext cx="2951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9,4 : 3 = 3,133… 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6104" y="204974"/>
            <a:ext cx="12529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AMALIY ISH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57571" t="18309" r="21711" b="29604"/>
          <a:stretch>
            <a:fillRect/>
          </a:stretch>
        </p:blipFill>
        <p:spPr bwMode="auto">
          <a:xfrm>
            <a:off x="8056984" y="1584226"/>
            <a:ext cx="3744416" cy="39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1437" y="1476256"/>
            <a:ext cx="77048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uzunligining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diametriga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nisbati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yunoncha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xarfi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belgilanadi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soni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o‘zgarmas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son.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soni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radiusiga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bog‘liq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emas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3,14159265358979325….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l-G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≈ 3,14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8632" y="135460"/>
            <a:ext cx="27158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soni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21603" t="21466" r="19828" b="4476"/>
          <a:stretch>
            <a:fillRect/>
          </a:stretch>
        </p:blipFill>
        <p:spPr bwMode="auto">
          <a:xfrm>
            <a:off x="1864296" y="1728242"/>
            <a:ext cx="4752527" cy="450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/>
          <a:srcRect l="18934" t="23152" r="45565" b="26333"/>
          <a:stretch/>
        </p:blipFill>
        <p:spPr bwMode="auto">
          <a:xfrm>
            <a:off x="7578323" y="1728242"/>
            <a:ext cx="2857520" cy="228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 l="21599" t="23573" r="46450" b="32226"/>
          <a:stretch>
            <a:fillRect/>
          </a:stretch>
        </p:blipFill>
        <p:spPr bwMode="auto">
          <a:xfrm>
            <a:off x="7649761" y="4282596"/>
            <a:ext cx="2714644" cy="21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956936" y="144066"/>
            <a:ext cx="299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soni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B8EDAF-7CFA-4458-8AE9-C6B4C3051B84}"/>
              </a:ext>
            </a:extLst>
          </p:cNvPr>
          <p:cNvSpPr/>
          <p:nvPr/>
        </p:nvSpPr>
        <p:spPr>
          <a:xfrm>
            <a:off x="3952528" y="5688682"/>
            <a:ext cx="27146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11956</TotalTime>
  <Words>442</Words>
  <Application>Microsoft Office PowerPoint</Application>
  <PresentationFormat>Произвольный</PresentationFormat>
  <Paragraphs>111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MASALA</vt:lpstr>
      <vt:lpstr>MASALA</vt:lpstr>
      <vt:lpstr>DOIRA  YUZI</vt:lpstr>
      <vt:lpstr>MASALA</vt:lpstr>
      <vt:lpstr>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643</cp:revision>
  <dcterms:created xsi:type="dcterms:W3CDTF">2020-04-09T07:32:19Z</dcterms:created>
  <dcterms:modified xsi:type="dcterms:W3CDTF">2021-03-29T08:01:10Z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