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5" r:id="rId5"/>
    <p:sldId id="260" r:id="rId6"/>
    <p:sldId id="262" r:id="rId7"/>
    <p:sldId id="264" r:id="rId8"/>
    <p:sldId id="267" r:id="rId9"/>
    <p:sldId id="266" r:id="rId10"/>
    <p:sldId id="261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895525-7209-48BE-965A-8899D2053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9587A4B-B30E-4A67-B6FF-C08894A18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0ED03B-62B5-426A-881D-DD25B7AD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2ECB01-02A7-4425-BFDA-C6B45683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014CE3-3B03-4494-BAC3-1FE9B689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77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19DE47-BB9D-4BFF-93D8-3D976F76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31EBB3B-BF3C-453B-9256-90D581C4B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3E30C9-2328-45A2-BAF3-8214CE8F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2E3DA2-A796-4FDA-A5FA-8360BD53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65FE3F-1EFF-46D5-AC51-C25BF5F2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3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8502808-C0A9-492C-9873-30D6BEA6E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EF903B7-891A-4C52-B580-B22EC7C63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90D54A-C210-49B0-B84D-7A95D904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D7718A-47DB-4162-9EC3-5B533BA6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E730E3-AF02-4A21-B70B-CABA3419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7C313F-6622-4608-A44A-F561D16D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66419A-4083-4280-A93C-0FE4A8A2D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B80B6B-FDC9-4AFB-AE83-13B0EFC1E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474716-7BD5-4947-A0F9-661A0459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AE7130-B3F0-482A-A81D-D315290C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58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71B527-9DE5-4221-80AF-AEE48EAE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A82823F-BE16-4628-BBFC-1681310BF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BD9A2D-1D6C-4FF1-B206-9D879819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886B7D-2B2D-4DED-B681-2C3214D2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D39992-DC4C-4BA0-81E3-48564A8BB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94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92CB24-F1E8-4A74-B11C-F4A04E7A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1D6A4A-5431-44EE-A927-5896CED15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CDDC968-FD44-49FF-ADD1-A475E2F33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E92788-F031-4A60-BA91-7E75E1C15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6B64B3-9CC8-4D16-8BDA-9BB9BDC7E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5208349-2616-46AB-A26E-AC041D26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0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618E99-1E6F-490C-B327-D362A045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DEB49B-65EB-476F-B4B0-7F911AAC5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09B2117-21AF-4804-AD0F-41D937983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CF1A824-77F5-4A60-925C-784DADCE1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E1F5D77-14FA-4CD3-A1F1-4D0B65F18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8FE59FF-304C-418F-A029-7F9A82D4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DCCF681-ABB4-46A8-B7B2-548457C2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83544EF-1BAD-4321-B9A2-8F6C1451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2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17B64E-1F55-4781-B890-5938C7C46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F4899A-C64F-4F71-8F62-ACC132900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5B68687-18EA-4E77-9AFE-2170E0BF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85258A4-117B-489C-A27F-B54FF99E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7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DAB3DEB-FD68-4CA7-9B7B-18FDC10E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09F67B0-12D7-454D-B0C4-5481C410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5DACA46-8C75-4219-9BB9-4696F034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8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C6FFC7-12DC-4826-9FED-2960FE81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30E97B-4731-40C4-A0A9-D1B81DED3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F65C1F9-368F-4912-B0A8-474CBDFFC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B8BBCF-11AB-4BFC-8D7F-859C56F0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4518A7-027B-41B0-8B70-ACA4D435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956632F-AEC5-494E-8CE7-D7E9A5FCB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79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71C630-40F7-4B9A-94DF-59A89826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161F4E2-B863-4B59-A103-10C0E8613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4A45AEF-DFC7-4050-A701-4EF58AE82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681FFF-4F9A-406A-9BDA-312FA1DF0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A83C781-C024-4C33-B10F-CA9C5AE4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21497E9-AE51-4C51-A497-A997E068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5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310431-ED7C-402D-ADC5-6F3C7B44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5B16F7B-E5EB-40D8-B61D-CAF10837D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E2ED97-CF7C-458E-96F9-FC5EA292F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95D01-F4F8-4643-91BC-37E20643C006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029E2A-7E61-49CA-9DDA-5D4971034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BA048A-83D1-4A52-890E-CEBECF021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0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D9473C-0768-49E3-A0D6-E39916215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43B7CF9-F1A5-44D7-A88A-97EF167F7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0EF3B35-A205-4D24-9D43-1EF026A1E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"/>
            <a:ext cx="12191736" cy="685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3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8089B1D-97F4-4DCE-B99E-47452DF32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92A5F18-9ADF-4BE8-9469-8E1B90477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" y="0"/>
            <a:ext cx="12191734" cy="6857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D9473C-0768-49E3-A0D6-E39916215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5061" y="1778069"/>
            <a:ext cx="9920412" cy="443720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78-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chi, -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-li, - la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ishtirokida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ta gap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oid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ekanini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qavs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bokschi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boks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bokschi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8A9439-BC5E-469A-AD37-E9A4701D1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27" y="-80889"/>
            <a:ext cx="11656448" cy="18348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872CCA7-4D5C-4C8B-BFCE-7FFA9F06202D}"/>
              </a:ext>
            </a:extLst>
          </p:cNvPr>
          <p:cNvSpPr txBox="1"/>
          <p:nvPr/>
        </p:nvSpPr>
        <p:spPr>
          <a:xfrm>
            <a:off x="3127513" y="701505"/>
            <a:ext cx="8250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Mustahkamlash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(32-bet).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4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63E76AE-6965-4741-9DCB-BAADD2E7E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43B7CF9-F1A5-44D7-A88A-97EF167F7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0052" y="2040836"/>
            <a:ext cx="6662299" cy="4375463"/>
          </a:xfrm>
        </p:spPr>
        <p:txBody>
          <a:bodyPr/>
          <a:lstStyle/>
          <a:p>
            <a:pPr algn="l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kitobxon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 (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gulli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B2B264F2-B53E-4583-8B4B-AB00693C5F34}"/>
              </a:ext>
            </a:extLst>
          </p:cNvPr>
          <p:cNvSpPr txBox="1">
            <a:spLocks/>
          </p:cNvSpPr>
          <p:nvPr/>
        </p:nvSpPr>
        <p:spPr>
          <a:xfrm>
            <a:off x="1908313" y="385074"/>
            <a:ext cx="9644038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</a:pP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yasovchi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1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1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1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1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turkumlari</a:t>
            </a:r>
            <a:r>
              <a:rPr lang="en-US" sz="1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lang="en-US" sz="1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yasalishi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ED1B3A4-52ED-4AF1-8C5A-85A522BB0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565" y="2938703"/>
            <a:ext cx="2584174" cy="312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1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D9095D9-1F45-41E0-9005-E68C842C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D9473C-0768-49E3-A0D6-E39916215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85" y="1042849"/>
            <a:ext cx="10151165" cy="2387600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yasovchi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qo‘shimchalarni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qo‘shib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5E32D34-4F81-4503-8F46-A61F564D7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26" y="3751865"/>
            <a:ext cx="2645893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3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C59E7D-9B3F-4F1D-8D70-27B3F43A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35"/>
            <a:ext cx="12271246" cy="6857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D9473C-0768-49E3-A0D6-E39916215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051" y="195473"/>
            <a:ext cx="9952383" cy="19097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75-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avval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yasovchi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so‘ngra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bog‘lovchi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ta gap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43B7CF9-F1A5-44D7-A88A-97EF167F7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9370" y="2120352"/>
            <a:ext cx="9568071" cy="74212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paxta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AB3D66-A530-45AB-A191-34D3362D947D}"/>
              </a:ext>
            </a:extLst>
          </p:cNvPr>
          <p:cNvSpPr txBox="1"/>
          <p:nvPr/>
        </p:nvSpPr>
        <p:spPr>
          <a:xfrm>
            <a:off x="1964186" y="2862474"/>
            <a:ext cx="10148302" cy="4969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Bog‘bon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olmazordan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Qurilishda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ishchiga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mukofot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Uyum-uyum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oltin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paxtakorning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mehnati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samarasidir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Арка 5">
            <a:extLst>
              <a:ext uri="{FF2B5EF4-FFF2-40B4-BE49-F238E27FC236}">
                <a16:creationId xmlns:a16="http://schemas.microsoft.com/office/drawing/2014/main" xmlns="" id="{9B2CA33D-1A8E-448F-B769-31E1123C6BF3}"/>
              </a:ext>
            </a:extLst>
          </p:cNvPr>
          <p:cNvSpPr/>
          <p:nvPr/>
        </p:nvSpPr>
        <p:spPr>
          <a:xfrm>
            <a:off x="4351606" y="3087756"/>
            <a:ext cx="1161303" cy="407504"/>
          </a:xfrm>
          <a:prstGeom prst="blockArc">
            <a:avLst>
              <a:gd name="adj1" fmla="val 11360191"/>
              <a:gd name="adj2" fmla="val 21385798"/>
              <a:gd name="adj3" fmla="val 134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A8997AE-E981-481D-88B8-8D5338B78386}"/>
              </a:ext>
            </a:extLst>
          </p:cNvPr>
          <p:cNvCxnSpPr>
            <a:cxnSpLocks/>
          </p:cNvCxnSpPr>
          <p:nvPr/>
        </p:nvCxnSpPr>
        <p:spPr>
          <a:xfrm flipV="1">
            <a:off x="5656866" y="3114085"/>
            <a:ext cx="278027" cy="1719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E92C83F-1891-43D3-A490-6BBCB6F5A1ED}"/>
              </a:ext>
            </a:extLst>
          </p:cNvPr>
          <p:cNvCxnSpPr>
            <a:cxnSpLocks/>
          </p:cNvCxnSpPr>
          <p:nvPr/>
        </p:nvCxnSpPr>
        <p:spPr>
          <a:xfrm>
            <a:off x="5934896" y="3089183"/>
            <a:ext cx="322208" cy="2333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Арка 9">
            <a:extLst>
              <a:ext uri="{FF2B5EF4-FFF2-40B4-BE49-F238E27FC236}">
                <a16:creationId xmlns:a16="http://schemas.microsoft.com/office/drawing/2014/main" xmlns="" id="{B0FBA330-90F1-4F0A-9974-EDFA27E15F9C}"/>
              </a:ext>
            </a:extLst>
          </p:cNvPr>
          <p:cNvSpPr/>
          <p:nvPr/>
        </p:nvSpPr>
        <p:spPr>
          <a:xfrm rot="21400921">
            <a:off x="7359849" y="4929805"/>
            <a:ext cx="1161303" cy="407504"/>
          </a:xfrm>
          <a:prstGeom prst="blockArc">
            <a:avLst>
              <a:gd name="adj1" fmla="val 11360191"/>
              <a:gd name="adj2" fmla="val 21385798"/>
              <a:gd name="adj3" fmla="val 134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E0A93CA7-01FD-4C6F-866A-0DB009502E96}"/>
              </a:ext>
            </a:extLst>
          </p:cNvPr>
          <p:cNvCxnSpPr>
            <a:cxnSpLocks/>
          </p:cNvCxnSpPr>
          <p:nvPr/>
        </p:nvCxnSpPr>
        <p:spPr>
          <a:xfrm flipV="1">
            <a:off x="7112339" y="3930698"/>
            <a:ext cx="236690" cy="2202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1ABB5E4E-DFBC-408F-876A-BC1251118773}"/>
              </a:ext>
            </a:extLst>
          </p:cNvPr>
          <p:cNvCxnSpPr>
            <a:cxnSpLocks/>
          </p:cNvCxnSpPr>
          <p:nvPr/>
        </p:nvCxnSpPr>
        <p:spPr>
          <a:xfrm flipV="1">
            <a:off x="8554044" y="4889872"/>
            <a:ext cx="396797" cy="2210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52FD0AE5-7231-4579-8DCD-EAB47FE6DB15}"/>
              </a:ext>
            </a:extLst>
          </p:cNvPr>
          <p:cNvCxnSpPr>
            <a:cxnSpLocks/>
          </p:cNvCxnSpPr>
          <p:nvPr/>
        </p:nvCxnSpPr>
        <p:spPr>
          <a:xfrm>
            <a:off x="7358473" y="3944756"/>
            <a:ext cx="224925" cy="2193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89A9049D-5E55-4990-AB1F-0AF1C000CA2B}"/>
              </a:ext>
            </a:extLst>
          </p:cNvPr>
          <p:cNvCxnSpPr>
            <a:cxnSpLocks/>
          </p:cNvCxnSpPr>
          <p:nvPr/>
        </p:nvCxnSpPr>
        <p:spPr>
          <a:xfrm>
            <a:off x="8911087" y="4878226"/>
            <a:ext cx="322208" cy="2333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Арка 22">
            <a:extLst>
              <a:ext uri="{FF2B5EF4-FFF2-40B4-BE49-F238E27FC236}">
                <a16:creationId xmlns:a16="http://schemas.microsoft.com/office/drawing/2014/main" xmlns="" id="{0F7C560B-3DB8-4643-83CF-CFBA305CE1F5}"/>
              </a:ext>
            </a:extLst>
          </p:cNvPr>
          <p:cNvSpPr/>
          <p:nvPr/>
        </p:nvSpPr>
        <p:spPr>
          <a:xfrm>
            <a:off x="6301633" y="3944756"/>
            <a:ext cx="682579" cy="519452"/>
          </a:xfrm>
          <a:prstGeom prst="blockArc">
            <a:avLst>
              <a:gd name="adj1" fmla="val 11656859"/>
              <a:gd name="adj2" fmla="val 20821056"/>
              <a:gd name="adj3" fmla="val 84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BCE4FF6F-0D1B-4593-8067-C72F041F53FB}"/>
              </a:ext>
            </a:extLst>
          </p:cNvPr>
          <p:cNvCxnSpPr>
            <a:cxnSpLocks/>
          </p:cNvCxnSpPr>
          <p:nvPr/>
        </p:nvCxnSpPr>
        <p:spPr>
          <a:xfrm flipV="1">
            <a:off x="6321828" y="3064381"/>
            <a:ext cx="0" cy="1982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ADFF5264-3555-4C5A-AA68-ABC35C178A6C}"/>
              </a:ext>
            </a:extLst>
          </p:cNvPr>
          <p:cNvCxnSpPr>
            <a:cxnSpLocks/>
          </p:cNvCxnSpPr>
          <p:nvPr/>
        </p:nvCxnSpPr>
        <p:spPr>
          <a:xfrm flipV="1">
            <a:off x="6321828" y="3064381"/>
            <a:ext cx="74157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980F22C2-9718-4C44-88FB-135FD27DB99D}"/>
              </a:ext>
            </a:extLst>
          </p:cNvPr>
          <p:cNvCxnSpPr>
            <a:cxnSpLocks/>
          </p:cNvCxnSpPr>
          <p:nvPr/>
        </p:nvCxnSpPr>
        <p:spPr>
          <a:xfrm>
            <a:off x="7063405" y="3064381"/>
            <a:ext cx="0" cy="198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DDDD5044-984A-4568-81C8-83608126A593}"/>
              </a:ext>
            </a:extLst>
          </p:cNvPr>
          <p:cNvCxnSpPr>
            <a:cxnSpLocks/>
          </p:cNvCxnSpPr>
          <p:nvPr/>
        </p:nvCxnSpPr>
        <p:spPr>
          <a:xfrm flipV="1">
            <a:off x="9474512" y="4896682"/>
            <a:ext cx="0" cy="1982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5D798999-1083-4017-96B0-C6320CE5DC87}"/>
              </a:ext>
            </a:extLst>
          </p:cNvPr>
          <p:cNvCxnSpPr>
            <a:cxnSpLocks/>
          </p:cNvCxnSpPr>
          <p:nvPr/>
        </p:nvCxnSpPr>
        <p:spPr>
          <a:xfrm flipV="1">
            <a:off x="9474512" y="4878226"/>
            <a:ext cx="709783" cy="119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018BC5BA-3E94-4B7B-B218-CE89483A63F6}"/>
              </a:ext>
            </a:extLst>
          </p:cNvPr>
          <p:cNvCxnSpPr>
            <a:cxnSpLocks/>
          </p:cNvCxnSpPr>
          <p:nvPr/>
        </p:nvCxnSpPr>
        <p:spPr>
          <a:xfrm>
            <a:off x="10184295" y="4896682"/>
            <a:ext cx="0" cy="198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EC12ABB0-E9A7-45EC-8B2B-5070F728F97E}"/>
              </a:ext>
            </a:extLst>
          </p:cNvPr>
          <p:cNvCxnSpPr>
            <a:cxnSpLocks/>
          </p:cNvCxnSpPr>
          <p:nvPr/>
        </p:nvCxnSpPr>
        <p:spPr>
          <a:xfrm flipV="1">
            <a:off x="7619345" y="3989042"/>
            <a:ext cx="22502" cy="2154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BAB261B9-1DF8-423B-8F78-7E831C32EE5B}"/>
              </a:ext>
            </a:extLst>
          </p:cNvPr>
          <p:cNvCxnSpPr>
            <a:cxnSpLocks/>
          </p:cNvCxnSpPr>
          <p:nvPr/>
        </p:nvCxnSpPr>
        <p:spPr>
          <a:xfrm>
            <a:off x="7641847" y="3995532"/>
            <a:ext cx="302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451CE87D-8829-44F3-915E-BA6F1A6C14CE}"/>
              </a:ext>
            </a:extLst>
          </p:cNvPr>
          <p:cNvCxnSpPr>
            <a:cxnSpLocks/>
          </p:cNvCxnSpPr>
          <p:nvPr/>
        </p:nvCxnSpPr>
        <p:spPr>
          <a:xfrm>
            <a:off x="7944672" y="3995532"/>
            <a:ext cx="0" cy="198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22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D9473C-0768-49E3-A0D6-E39916215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43B7CF9-F1A5-44D7-A88A-97EF167F7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F0A9D2-BFE4-4154-B957-C1AF7B51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B9F7C1-0002-4CFA-BAE6-1442378B19A6}"/>
              </a:ext>
            </a:extLst>
          </p:cNvPr>
          <p:cNvSpPr txBox="1"/>
          <p:nvPr/>
        </p:nvSpPr>
        <p:spPr>
          <a:xfrm>
            <a:off x="2517914" y="662607"/>
            <a:ext cx="6599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Husnixat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daqiqasi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D9473C-0768-49E3-A0D6-E39916215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43B7CF9-F1A5-44D7-A88A-97EF167F7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EDF5E5-EB3C-41EF-A5FA-D788D3DF8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9"/>
            <a:ext cx="12191734" cy="68578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219F03-60B5-4B11-A936-DF9ECDEF0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04" y="0"/>
            <a:ext cx="12191734" cy="68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1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D9473C-0768-49E3-A0D6-E39916215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43B7CF9-F1A5-44D7-A88A-97EF167F7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C59E7D-9B3F-4F1D-8D70-27B3F43A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038"/>
            <a:ext cx="12191734" cy="68578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9AB3D14-344B-46E0-8E2B-1B810EAA0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192493"/>
            <a:ext cx="4163929" cy="44748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E72A70C-D4F3-46E4-9A78-A124E9A7A2EB}"/>
              </a:ext>
            </a:extLst>
          </p:cNvPr>
          <p:cNvSpPr txBox="1"/>
          <p:nvPr/>
        </p:nvSpPr>
        <p:spPr>
          <a:xfrm>
            <a:off x="5687929" y="2915480"/>
            <a:ext cx="5616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bog‘lovchi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ataladi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F2B0D6B-0464-41C0-B83E-9B1D5DF8C688}"/>
              </a:ext>
            </a:extLst>
          </p:cNvPr>
          <p:cNvSpPr txBox="1"/>
          <p:nvPr/>
        </p:nvSpPr>
        <p:spPr>
          <a:xfrm>
            <a:off x="1921564" y="486257"/>
            <a:ext cx="10018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 dan, -da, -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 ka 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ataladi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C59E7D-9B3F-4F1D-8D70-27B3F43A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9"/>
            <a:ext cx="12191734" cy="6857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D9473C-0768-49E3-A0D6-E39916215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1808" y="238539"/>
            <a:ext cx="10098157" cy="6253149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76-mashq.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Gaplarning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ohangiga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diqqat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Sulton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ismli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bola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o‘rtog‘i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Yusufjonga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Yusufjon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Ali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akamning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yong‘oqlarini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ko‘r-dingmi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shirin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yong‘oqlar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yong‘oqlardan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cho‘ntagimizni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olaylik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Men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daraxtga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yong‘oq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qoqa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-man. Sen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yong‘oqlarni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olasan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ko‘rmaydi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ko‘rmasa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ko‘rmasin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lekin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vijdonimiz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turadi-ku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Yusufjon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43B7CF9-F1A5-44D7-A88A-97EF167F7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038" y="6491688"/>
            <a:ext cx="9144000" cy="1655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63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8089B1D-97F4-4DCE-B99E-47452DF32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92A5F18-9ADF-4BE8-9469-8E1B90477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" y="0"/>
            <a:ext cx="12191734" cy="6857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D9473C-0768-49E3-A0D6-E39916215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774" y="437321"/>
            <a:ext cx="10058399" cy="766763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yuzasidan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2 - 3 ta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savol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D8272189-6CA7-435B-ADA1-462E25945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0436" y="1759985"/>
            <a:ext cx="8494643" cy="2918032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Sulton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Yusufjonga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nimalar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l">
              <a:buAutoNum type="arabicPeriod"/>
            </a:pP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Yong‘oqlar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kimniki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l">
              <a:buAutoNum type="arabicPeriod"/>
            </a:pP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Yusufjon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Sultonga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qaytardi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29B1A9D-062C-44A6-B9D8-0CDDB47FD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839" y="4043108"/>
            <a:ext cx="2570507" cy="23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8089B1D-97F4-4DCE-B99E-47452DF32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92A5F18-9ADF-4BE8-9469-8E1B90477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038"/>
            <a:ext cx="12191734" cy="6857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D9473C-0768-49E3-A0D6-E39916215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0835" y="397566"/>
            <a:ext cx="9674086" cy="252929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77-mashq.</a:t>
            </a:r>
            <a:b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so‘ziga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yasovchi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ishtirokida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Tuzgan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gaplaringizni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tartiblashtirib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yuzing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43B7CF9-F1A5-44D7-A88A-97EF167F7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90" y="3031511"/>
            <a:ext cx="9674086" cy="345253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5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ishli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ishsiz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ishchi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1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Zavodda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o‘rinlari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etildi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Ishsiz</a:t>
            </a:r>
            <a:r>
              <a:rPr lang="en-US" sz="5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yurgan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yoshlar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ta’minlandi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Ishchi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ortib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unumdorlik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oshdi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10000"/>
              </a:lnSpc>
            </a:pP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tishlaydi</a:t>
            </a:r>
            <a:r>
              <a:rPr lang="en-US" sz="5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Арка 5">
            <a:extLst>
              <a:ext uri="{FF2B5EF4-FFF2-40B4-BE49-F238E27FC236}">
                <a16:creationId xmlns:a16="http://schemas.microsoft.com/office/drawing/2014/main" xmlns="" id="{46A686DF-9FAC-41DA-BB39-7A7478420245}"/>
              </a:ext>
            </a:extLst>
          </p:cNvPr>
          <p:cNvSpPr/>
          <p:nvPr/>
        </p:nvSpPr>
        <p:spPr>
          <a:xfrm>
            <a:off x="2405491" y="5243472"/>
            <a:ext cx="682579" cy="519452"/>
          </a:xfrm>
          <a:prstGeom prst="blockArc">
            <a:avLst>
              <a:gd name="adj1" fmla="val 11656859"/>
              <a:gd name="adj2" fmla="val 20821056"/>
              <a:gd name="adj3" fmla="val 84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>
            <a:extLst>
              <a:ext uri="{FF2B5EF4-FFF2-40B4-BE49-F238E27FC236}">
                <a16:creationId xmlns:a16="http://schemas.microsoft.com/office/drawing/2014/main" xmlns="" id="{875F3699-627C-4FD2-BDDA-F4052435C1F9}"/>
              </a:ext>
            </a:extLst>
          </p:cNvPr>
          <p:cNvSpPr/>
          <p:nvPr/>
        </p:nvSpPr>
        <p:spPr>
          <a:xfrm>
            <a:off x="2160330" y="4640492"/>
            <a:ext cx="682579" cy="519452"/>
          </a:xfrm>
          <a:prstGeom prst="blockArc">
            <a:avLst>
              <a:gd name="adj1" fmla="val 11656859"/>
              <a:gd name="adj2" fmla="val 20821056"/>
              <a:gd name="adj3" fmla="val 84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>
            <a:extLst>
              <a:ext uri="{FF2B5EF4-FFF2-40B4-BE49-F238E27FC236}">
                <a16:creationId xmlns:a16="http://schemas.microsoft.com/office/drawing/2014/main" xmlns="" id="{AECC649C-96FF-4BA9-AC9B-4A1FBAAE790E}"/>
              </a:ext>
            </a:extLst>
          </p:cNvPr>
          <p:cNvSpPr/>
          <p:nvPr/>
        </p:nvSpPr>
        <p:spPr>
          <a:xfrm>
            <a:off x="2140447" y="4050775"/>
            <a:ext cx="682579" cy="519452"/>
          </a:xfrm>
          <a:prstGeom prst="blockArc">
            <a:avLst>
              <a:gd name="adj1" fmla="val 11656859"/>
              <a:gd name="adj2" fmla="val 20821056"/>
              <a:gd name="adj3" fmla="val 84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708BAD7-F4B9-4D98-BBBF-EDEEFF0E7928}"/>
              </a:ext>
            </a:extLst>
          </p:cNvPr>
          <p:cNvCxnSpPr>
            <a:cxnSpLocks/>
          </p:cNvCxnSpPr>
          <p:nvPr/>
        </p:nvCxnSpPr>
        <p:spPr>
          <a:xfrm flipV="1">
            <a:off x="2873912" y="4078594"/>
            <a:ext cx="278027" cy="1719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295C3AF3-7F14-405C-A26A-E9BE22F82141}"/>
              </a:ext>
            </a:extLst>
          </p:cNvPr>
          <p:cNvCxnSpPr>
            <a:cxnSpLocks/>
          </p:cNvCxnSpPr>
          <p:nvPr/>
        </p:nvCxnSpPr>
        <p:spPr>
          <a:xfrm>
            <a:off x="3151942" y="4096343"/>
            <a:ext cx="253867" cy="1841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BED5D343-C43D-4C03-B7F6-66604E5606AF}"/>
              </a:ext>
            </a:extLst>
          </p:cNvPr>
          <p:cNvCxnSpPr>
            <a:cxnSpLocks/>
          </p:cNvCxnSpPr>
          <p:nvPr/>
        </p:nvCxnSpPr>
        <p:spPr>
          <a:xfrm flipV="1">
            <a:off x="3088070" y="5159946"/>
            <a:ext cx="317739" cy="299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DBE20888-B698-4101-940E-D3063BED4B5C}"/>
              </a:ext>
            </a:extLst>
          </p:cNvPr>
          <p:cNvCxnSpPr>
            <a:cxnSpLocks/>
          </p:cNvCxnSpPr>
          <p:nvPr/>
        </p:nvCxnSpPr>
        <p:spPr>
          <a:xfrm>
            <a:off x="3352800" y="5159944"/>
            <a:ext cx="238539" cy="3132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398E4BDF-E225-45D2-8ECF-251046AE91BB}"/>
              </a:ext>
            </a:extLst>
          </p:cNvPr>
          <p:cNvCxnSpPr>
            <a:cxnSpLocks/>
          </p:cNvCxnSpPr>
          <p:nvPr/>
        </p:nvCxnSpPr>
        <p:spPr>
          <a:xfrm flipV="1">
            <a:off x="2920296" y="4681567"/>
            <a:ext cx="278027" cy="1719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B2F917BE-FB01-41B5-8FE1-828F49B9EB9A}"/>
              </a:ext>
            </a:extLst>
          </p:cNvPr>
          <p:cNvCxnSpPr>
            <a:cxnSpLocks/>
          </p:cNvCxnSpPr>
          <p:nvPr/>
        </p:nvCxnSpPr>
        <p:spPr>
          <a:xfrm>
            <a:off x="3198326" y="4699316"/>
            <a:ext cx="253867" cy="1841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78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222</Words>
  <Application>Microsoft Office PowerPoint</Application>
  <PresentationFormat>Произвольный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Mavzu: So‘z yasovchi qo‘shimchalarni qo‘shib yangi so‘zlarni hosil qilish.</vt:lpstr>
      <vt:lpstr>75- mashq. Berilgan so‘zlarga avval so‘z yasovchi, so‘ngra so‘zlarni o‘zaro bog‘lovchi qo‘shimchalarni qo‘shib 3 ta gap tuzib yozing.</vt:lpstr>
      <vt:lpstr>Презентация PowerPoint</vt:lpstr>
      <vt:lpstr>Презентация PowerPoint</vt:lpstr>
      <vt:lpstr>Презентация PowerPoint</vt:lpstr>
      <vt:lpstr>76-mashq. Gaplarning ohangiga diqqat qiling.    Sulton ismli bola o‘z o‘rtog‘i Yusufjonga dedi:  – Yusufjon, Ali akamning yong‘oqlarini ko‘r-dingmi? Qanday yaxshi, shirin yong‘oqlar! Yur, shu yong‘oqlardan cho‘ntagimizni to‘ldirib olaylik. Men daraxtga chiqib, yong‘oq qoqa-man. Sen yong‘oqlarni terib olasan. Bizni hech kim ko‘rmaydi. – Hech kim ko‘rmasa ko‘rmasin, lekin vijdonimiz ko‘rib turadi-ku! – dedi Yusufjon.</vt:lpstr>
      <vt:lpstr>Matn yuzasidan 2 - 3 ta savol tuzing va yozing.</vt:lpstr>
      <vt:lpstr>77-mashq.    Ish so‘ziga  so‘z yasovchi qo‘shimchalar qo‘shib, so‘zlar hosil qiling. Ular ishtirokida gapar tuzing. Tuzgan gaplaringizni tartiblashtirib, matn tuzib yuzing.</vt:lpstr>
      <vt:lpstr>78- mashq.   -chi, - kor,  -li, - la qo‘shimchalarini qo‘shib  so‘zlar yasang va ular ishtirokida 2 ta gap tuzib yozing. So‘zlarning asosini va hosil bo‘lgan   so‘zning qaysi so‘z turkumiga oid ekanini qavs ichida ko‘rsating.    Namuna:  bokschi – boks (ot),  bokschi (ot).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Dildora</dc:creator>
  <cp:lastModifiedBy>Гость</cp:lastModifiedBy>
  <cp:revision>41</cp:revision>
  <dcterms:created xsi:type="dcterms:W3CDTF">2020-10-16T03:54:17Z</dcterms:created>
  <dcterms:modified xsi:type="dcterms:W3CDTF">2020-10-31T06:24:42Z</dcterms:modified>
</cp:coreProperties>
</file>