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69" r:id="rId4"/>
    <p:sldId id="259" r:id="rId5"/>
    <p:sldId id="268" r:id="rId6"/>
    <p:sldId id="267" r:id="rId7"/>
    <p:sldId id="260" r:id="rId8"/>
    <p:sldId id="262" r:id="rId9"/>
    <p:sldId id="265" r:id="rId10"/>
    <p:sldId id="264" r:id="rId11"/>
    <p:sldId id="263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4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9C5AB4-9C38-4355-8DEF-B52990E45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62ED55A-DF25-47EF-89E0-570BBD68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070509-7450-416A-BAAF-84E16FA7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E9B-3835-4F1E-B014-22B2F7E507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5709C5-1917-42D7-8820-E8B37420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B6A2F7-6EDC-4FD1-84E6-266B5E7E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EB16-B159-41EF-8DC6-C54084F8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1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92B6AC-16A1-4D68-9E1D-2AD762A7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2EC74D9-C184-46AD-BFBD-25C8BD849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A0DACD-D3B2-4A78-90EE-24B78803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E9B-3835-4F1E-B014-22B2F7E507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49DE39-4F75-4D2D-9FFB-2CB81000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2AF812-986D-4C43-AB3C-5938597C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EB16-B159-41EF-8DC6-C54084F8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5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D038280-7A69-4BF7-B72A-6E6DB9BBD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BB01ADC-5F0E-4E22-BF3F-8A6B5ABBC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F8E9EF-B653-4741-8829-1F51603B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E9B-3835-4F1E-B014-22B2F7E507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DBE81F-D927-40F7-8FCB-0DD16ADA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66EDFF-CBE2-42FB-9795-87102336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EB16-B159-41EF-8DC6-C54084F8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46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72819B-1E0E-4E00-BB94-13068261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53D75A-FC60-42B7-A857-983BB4F06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2B5300-9C50-453D-AF54-59B34F0B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E9B-3835-4F1E-B014-22B2F7E507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577360-BC60-4751-810B-80DE50606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2107E0-280C-4C46-803A-FBDBF898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EB16-B159-41EF-8DC6-C54084F8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7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142D25-8CE0-4EB1-8C99-D78753AF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284D86-AD22-417D-ABC8-57AE65A3C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072826-BF78-4AA2-90CE-5F2A6B28D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E9B-3835-4F1E-B014-22B2F7E507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EB9B21-5D52-497F-BAEE-62B21672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078223-8797-40F6-B8B1-C30FB655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EB16-B159-41EF-8DC6-C54084F8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4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C19527-F7C3-4743-A3E9-D1C9AB02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BBA41C-E509-4198-A1A6-CA9F1F61B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16DD884-9843-4E19-B242-6F0F6EA2D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ED16055-1061-40EF-90F4-F995BE73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E9B-3835-4F1E-B014-22B2F7E507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4234C5-D408-437D-A181-D5A25B3D4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AF337C-810B-4A7A-B6A4-1EFC0C3E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EB16-B159-41EF-8DC6-C54084F8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8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FB494D-2708-49DE-88C2-409E2E59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86E047-1E27-4C94-B513-850CB35D1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557889-FBFF-4866-BB61-3EE5C8541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7F69BF1-E9BA-4D4C-A12D-D3F850B3A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FDEE7C1-A5AE-4187-97BC-114177208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771E6EB-11D0-4EA1-8A47-9AA16DD2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E9B-3835-4F1E-B014-22B2F7E507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3A8BFCA-C006-4D91-A142-D8E9C558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14B567-844D-4A99-83B7-9726B1CA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EB16-B159-41EF-8DC6-C54084F8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66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959004-157C-4AB8-A836-91C645E7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D754F2C-A818-412C-B177-AC5EDCCC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E9B-3835-4F1E-B014-22B2F7E507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42DA124-9DE5-4ACE-A1C0-9AEFCF75D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88B918D-6568-4E3D-87C3-FFD327BB8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EB16-B159-41EF-8DC6-C54084F8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14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D5ED553-FFC0-4A17-90C9-4C86099C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E9B-3835-4F1E-B014-22B2F7E507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1815626-9B44-4218-9025-3A10CAA1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57CCA7-6F68-4406-924C-2470CFDA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EB16-B159-41EF-8DC6-C54084F8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9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D0B9D-5FA5-4759-ABD2-E0823C67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3F634A-A7FD-42C9-90BB-DBF1CACC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971309A-AC9B-48C1-AF79-9413CEB3B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791E2E-0C4B-4F75-8FDD-1209E9AA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E9B-3835-4F1E-B014-22B2F7E507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B6C742-0E37-496B-B394-A3BBD917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06DE8E0-19A0-441A-9964-42216680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EB16-B159-41EF-8DC6-C54084F8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3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22A0D6-9208-4050-95F2-3133242D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47B60D0-F07C-4D03-BB80-E41D1CB8A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0387517-E30D-4B1D-B593-72B6D06CC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E3D3C1-C913-4E61-A153-89C9221D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E9B-3835-4F1E-B014-22B2F7E507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61034C1-6867-4443-A253-237235CF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2DB1033-A462-42FA-8ECA-D8DB753A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EB16-B159-41EF-8DC6-C54084F8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6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DB4C4A-5468-4741-8261-0D0A5B7F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708025-E3FE-4CAD-98BA-CE2AE2303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B16419-B733-466F-83F6-0877C992B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19E9B-3835-4F1E-B014-22B2F7E507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7CEDA4-6289-423D-B1FA-390C16F3F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9C4330-6E38-4EE3-A8F2-87A90C366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AEB16-B159-41EF-8DC6-C54084F8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29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398549-AC8F-4053-AC6B-9957AE12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9"/>
            <a:ext cx="12191736" cy="68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0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BC3DB2-3D42-4AFD-85E0-421D6F2C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5947D1-7767-4728-ADCC-E4A3CCE0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C2499CA-8D65-4E1B-91CF-1FF5C317D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6" y="150"/>
            <a:ext cx="12191734" cy="685785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0B5D5CE-86D2-4C46-9C64-19F4CC8321ED}"/>
              </a:ext>
            </a:extLst>
          </p:cNvPr>
          <p:cNvSpPr txBox="1">
            <a:spLocks/>
          </p:cNvSpPr>
          <p:nvPr/>
        </p:nvSpPr>
        <p:spPr>
          <a:xfrm>
            <a:off x="1908313" y="517525"/>
            <a:ext cx="10326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110-mashq.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Rasmlarni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kuzating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Rasmlar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Vatanimiz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poytaxti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Toshkent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shahridagi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o‘zgarishlar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suhbatlashing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7CECD9-F24B-4E1D-8EE4-74119D3D3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681" y="2138021"/>
            <a:ext cx="3031716" cy="24368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7F44AC1-C4EB-4D4C-9430-F83F5BB2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948" y="2747342"/>
            <a:ext cx="3268072" cy="24368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72C9664-DEEC-4EDE-A913-7CA18D061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002" y="2063826"/>
            <a:ext cx="3216279" cy="243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BC3DB2-3D42-4AFD-85E0-421D6F2C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5947D1-7767-4728-ADCC-E4A3CCE0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C2499CA-8D65-4E1B-91CF-1FF5C317D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" y="150"/>
            <a:ext cx="12191734" cy="6857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8C5D91-5A29-4BDB-9F17-51686E904C37}"/>
              </a:ext>
            </a:extLst>
          </p:cNvPr>
          <p:cNvSpPr txBox="1"/>
          <p:nvPr/>
        </p:nvSpPr>
        <p:spPr>
          <a:xfrm>
            <a:off x="1842053" y="241614"/>
            <a:ext cx="1021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Vatanimiz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poytaxti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Toshkent”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mavzusidagi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elementli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DC865C-C3C6-4036-ACB5-E70B7BA24980}"/>
              </a:ext>
            </a:extLst>
          </p:cNvPr>
          <p:cNvSpPr txBox="1"/>
          <p:nvPr/>
        </p:nvSpPr>
        <p:spPr>
          <a:xfrm>
            <a:off x="1815548" y="3034747"/>
            <a:ext cx="8401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Multimediya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FA8D85-D5B1-4E8D-A333-4CD4B2F21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" y="150"/>
            <a:ext cx="12191734" cy="6857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52D2D-3B5E-4AFB-ACD9-DFAB472F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962" y="848141"/>
            <a:ext cx="10469218" cy="90881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111-mashq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Hikoyada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kishining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suhbati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berigan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B3A2B0-15A0-444C-930B-9CAF73E28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1" y="1669775"/>
            <a:ext cx="10164417" cy="497101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   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Qobil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boboning</a:t>
            </a: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nabirasi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Shavkatjon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Shuhrtjon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tortishib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qolishdi.Ular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bobosining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yoniga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borib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birimiz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odobli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bolamiz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deb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so‘rashdi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Oldin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hassamni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odobli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bola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ekanini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aytaman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Qobil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bobo (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Xudoyberdi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To‘xtaboyev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9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en-US" sz="39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9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Egalik</a:t>
            </a:r>
            <a:r>
              <a:rPr lang="en-US" sz="39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qo‘shimchalarini</a:t>
            </a:r>
            <a:r>
              <a:rPr lang="en-US" sz="39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39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otlarning</a:t>
            </a:r>
            <a:r>
              <a:rPr lang="en-US" sz="39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  <a:r>
              <a:rPr lang="en-US" sz="39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9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qo‘shimchalarini</a:t>
            </a:r>
            <a:r>
              <a:rPr lang="en-US" sz="39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belgilang</a:t>
            </a:r>
            <a:r>
              <a:rPr lang="en-US" sz="39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9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Otdagi</a:t>
            </a:r>
            <a:r>
              <a:rPr lang="en-US" sz="39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egalik</a:t>
            </a:r>
            <a:r>
              <a:rPr lang="en-US" sz="39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qo‘shimchalarining</a:t>
            </a:r>
            <a:r>
              <a:rPr lang="en-US" sz="39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shaxs-sonini</a:t>
            </a:r>
            <a:r>
              <a:rPr lang="en-US" sz="39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qavsda</a:t>
            </a:r>
            <a:r>
              <a:rPr lang="en-US" sz="39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ko‘rsating</a:t>
            </a:r>
            <a:r>
              <a:rPr lang="en-US" sz="39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9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03D53D-B2D4-4240-A366-D91B3C7684BA}"/>
              </a:ext>
            </a:extLst>
          </p:cNvPr>
          <p:cNvSpPr txBox="1"/>
          <p:nvPr/>
        </p:nvSpPr>
        <p:spPr>
          <a:xfrm>
            <a:off x="2146851" y="251794"/>
            <a:ext cx="7977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F4A2244-B9FC-4A03-BE7C-0CD0AD4EA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284505" cy="685859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AF7EC7-11D9-4D40-B051-3C72D6A91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861" y="2001633"/>
            <a:ext cx="6773662" cy="225964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Egalik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qo‘shimchalarini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ko‘plik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ma’nosini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ifodalashi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( 109-111-mashqlar)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FA8D85-D5B1-4E8D-A333-4CD4B2F21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" y="150"/>
            <a:ext cx="12191734" cy="6857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52D2D-3B5E-4AFB-ACD9-DFAB472F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296" y="934968"/>
            <a:ext cx="100584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108-mashq.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Matnni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sarlavha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toping.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Matnni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qismlarga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B3A2B0-15A0-444C-930B-9CAF73E28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296" y="2184596"/>
            <a:ext cx="9551504" cy="4785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 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Tagob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qishlog‘ida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Mahmudjon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ismli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uyatchan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bola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yashardi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Bir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ammasinikiga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mehmonga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Ammasi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anor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yopilgan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mehmon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qildi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Mahmudjon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yotdi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Qorni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ochligi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uyqusi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kelmadi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yopilgan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nonning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dimog‘iga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urilib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ishtahasini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qitiqlar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Xudoyberdi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To‘xtaboyev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B5096B-0786-443A-811B-3D7DB004410A}"/>
              </a:ext>
            </a:extLst>
          </p:cNvPr>
          <p:cNvSpPr txBox="1"/>
          <p:nvPr/>
        </p:nvSpPr>
        <p:spPr>
          <a:xfrm>
            <a:off x="3511826" y="278300"/>
            <a:ext cx="714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19355E-1608-4D34-85C1-67E9B62A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E8555F-76A8-4AA8-851D-00DCFBB8C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603FCD9-240D-4300-9F4E-A9EE74D42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E68EA6-77C9-4E67-926E-30FA24097656}"/>
              </a:ext>
            </a:extLst>
          </p:cNvPr>
          <p:cNvSpPr txBox="1"/>
          <p:nvPr/>
        </p:nvSpPr>
        <p:spPr>
          <a:xfrm>
            <a:off x="3352800" y="569847"/>
            <a:ext cx="5393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Husnixat</a:t>
            </a:r>
            <a:r>
              <a:rPr lang="en-US" sz="5400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daqiqasi</a:t>
            </a:r>
            <a:endParaRPr lang="ru-RU" sz="5400" dirty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FA8D85-D5B1-4E8D-A333-4CD4B2F21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" y="150"/>
            <a:ext cx="12191734" cy="6857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52D2D-3B5E-4AFB-ACD9-DFAB472F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3" y="324540"/>
            <a:ext cx="9220200" cy="1325563"/>
          </a:xfrm>
        </p:spPr>
        <p:txBody>
          <a:bodyPr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Eslatma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911BE0F-6C88-417A-BB26-A74EA20391D1}"/>
              </a:ext>
            </a:extLst>
          </p:cNvPr>
          <p:cNvSpPr txBox="1">
            <a:spLocks/>
          </p:cNvSpPr>
          <p:nvPr/>
        </p:nvSpPr>
        <p:spPr>
          <a:xfrm>
            <a:off x="4060053" y="1974493"/>
            <a:ext cx="7786232" cy="1916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-m, 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-ng, -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egalik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qo‘shimchaliri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ma’nosini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bildiradi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0A5A7666-A21A-43A2-8753-BCE125736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440" y="2249833"/>
            <a:ext cx="2083642" cy="25209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EE6F795-9AF7-4379-8BF6-C03C04EE2151}"/>
              </a:ext>
            </a:extLst>
          </p:cNvPr>
          <p:cNvSpPr/>
          <p:nvPr/>
        </p:nvSpPr>
        <p:spPr>
          <a:xfrm>
            <a:off x="4174934" y="3695379"/>
            <a:ext cx="772112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miz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-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imiz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-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ngiz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-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ingiz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egalik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qo‘shimchalari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ko‘plik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ma’nosini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bildiradi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52D2D-3B5E-4AFB-ACD9-DFAB472F8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B3A2B0-15A0-444C-930B-9CAF73E28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FA8D85-D5B1-4E8D-A333-4CD4B2F21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" y="150"/>
            <a:ext cx="12191734" cy="68578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159E5F6-F972-49FA-8CE5-977759A7F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971" y="3067726"/>
            <a:ext cx="10378460" cy="35787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FB74692-69DE-416E-9F44-8A4E31F5C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370" y="562589"/>
            <a:ext cx="10341662" cy="239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8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FAA1BF-8E18-4DB9-803A-E43D3C94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54DDA7-B897-4949-8202-0730668C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F7365D-3219-4BAB-BFF8-0F6DDB646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3" y="-62144"/>
            <a:ext cx="12072730" cy="6718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41A987-9601-4FE0-867F-4574C4DAA1A2}"/>
              </a:ext>
            </a:extLst>
          </p:cNvPr>
          <p:cNvSpPr txBox="1"/>
          <p:nvPr/>
        </p:nvSpPr>
        <p:spPr>
          <a:xfrm flipH="1">
            <a:off x="6038358" y="2597235"/>
            <a:ext cx="586781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91EDD0-EAFC-497F-B910-57560D96EF66}"/>
              </a:ext>
            </a:extLst>
          </p:cNvPr>
          <p:cNvSpPr txBox="1"/>
          <p:nvPr/>
        </p:nvSpPr>
        <p:spPr>
          <a:xfrm>
            <a:off x="6040443" y="3407442"/>
            <a:ext cx="768729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5FED87-6B9F-418A-8CC6-72E6F40DDF06}"/>
              </a:ext>
            </a:extLst>
          </p:cNvPr>
          <p:cNvSpPr txBox="1"/>
          <p:nvPr/>
        </p:nvSpPr>
        <p:spPr>
          <a:xfrm>
            <a:off x="6067074" y="4216375"/>
            <a:ext cx="626686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75D2A5-1001-4EC0-9A5B-A9288ACB2652}"/>
              </a:ext>
            </a:extLst>
          </p:cNvPr>
          <p:cNvSpPr txBox="1"/>
          <p:nvPr/>
        </p:nvSpPr>
        <p:spPr>
          <a:xfrm>
            <a:off x="9227819" y="2603937"/>
            <a:ext cx="748749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73D151-1588-400E-99B1-AC0AF74878C7}"/>
              </a:ext>
            </a:extLst>
          </p:cNvPr>
          <p:cNvSpPr txBox="1"/>
          <p:nvPr/>
        </p:nvSpPr>
        <p:spPr>
          <a:xfrm>
            <a:off x="9227647" y="3420126"/>
            <a:ext cx="884019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517EED7-76EC-4256-8A24-7F6C40B6CA31}"/>
              </a:ext>
            </a:extLst>
          </p:cNvPr>
          <p:cNvSpPr txBox="1"/>
          <p:nvPr/>
        </p:nvSpPr>
        <p:spPr>
          <a:xfrm>
            <a:off x="9220324" y="4234131"/>
            <a:ext cx="465210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BC3DB2-3D42-4AFD-85E0-421D6F2C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5947D1-7767-4728-ADCC-E4A3CCE0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C2499CA-8D65-4E1B-91CF-1FF5C317D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51" y="-221410"/>
            <a:ext cx="12191734" cy="685785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1EE8322-6FF7-4DC4-A829-187F53C3AB55}"/>
              </a:ext>
            </a:extLst>
          </p:cNvPr>
          <p:cNvSpPr txBox="1">
            <a:spLocks/>
          </p:cNvSpPr>
          <p:nvPr/>
        </p:nvSpPr>
        <p:spPr>
          <a:xfrm>
            <a:off x="1714500" y="-207127"/>
            <a:ext cx="10397983" cy="1583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109-mashq.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Nuqtalar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egalik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qo‘shimchalarini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qo‘yib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matnni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5C5E9C6D-EC0F-4020-9C13-BE248CDEE2C1}"/>
              </a:ext>
            </a:extLst>
          </p:cNvPr>
          <p:cNvSpPr txBox="1">
            <a:spLocks/>
          </p:cNvSpPr>
          <p:nvPr/>
        </p:nvSpPr>
        <p:spPr>
          <a:xfrm>
            <a:off x="1632862" y="1232456"/>
            <a:ext cx="10354090" cy="5075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Bizning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bobolar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zot-lar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Bizning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bobolar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yulduzlar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sir.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Mirzo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Ulug‘bek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matemetika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fan.ga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Xorazmiy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Dunyo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xalqlar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bosh.ni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qovushtirgan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Amir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Temur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Biz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avlod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ota-bobolar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munosib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yetishsak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ism.   jism.ga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munosib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bo‘libdi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olamiz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Shukrullodan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0CA393-CCF4-4843-829F-DC00DE0B7558}"/>
              </a:ext>
            </a:extLst>
          </p:cNvPr>
          <p:cNvSpPr txBox="1"/>
          <p:nvPr/>
        </p:nvSpPr>
        <p:spPr>
          <a:xfrm>
            <a:off x="4682528" y="1266734"/>
            <a:ext cx="1152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imiz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C01A3E-6F8D-426D-99D0-1FF66BBAA15F}"/>
              </a:ext>
            </a:extLst>
          </p:cNvPr>
          <p:cNvSpPr txBox="1"/>
          <p:nvPr/>
        </p:nvSpPr>
        <p:spPr>
          <a:xfrm>
            <a:off x="6645440" y="1642182"/>
            <a:ext cx="115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imiz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61AAAF-656A-4171-9E86-773B8319004A}"/>
              </a:ext>
            </a:extLst>
          </p:cNvPr>
          <p:cNvSpPr txBox="1"/>
          <p:nvPr/>
        </p:nvSpPr>
        <p:spPr>
          <a:xfrm>
            <a:off x="3634155" y="3487335"/>
            <a:ext cx="1152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imiz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BADF840-F1A6-4391-B46B-5AD0F7384766}"/>
              </a:ext>
            </a:extLst>
          </p:cNvPr>
          <p:cNvSpPr txBox="1"/>
          <p:nvPr/>
        </p:nvSpPr>
        <p:spPr>
          <a:xfrm>
            <a:off x="9747442" y="1731986"/>
            <a:ext cx="45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8C12FE-57AE-4CCD-8250-F16899D6E862}"/>
              </a:ext>
            </a:extLst>
          </p:cNvPr>
          <p:cNvSpPr txBox="1"/>
          <p:nvPr/>
        </p:nvSpPr>
        <p:spPr>
          <a:xfrm>
            <a:off x="9871452" y="2162937"/>
            <a:ext cx="414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95CDEF-C8CF-4679-90B9-FD4DD0D861FD}"/>
              </a:ext>
            </a:extLst>
          </p:cNvPr>
          <p:cNvSpPr txBox="1"/>
          <p:nvPr/>
        </p:nvSpPr>
        <p:spPr>
          <a:xfrm>
            <a:off x="11015624" y="2604066"/>
            <a:ext cx="45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601A58E-D361-46AB-8E2D-882B65B72217}"/>
              </a:ext>
            </a:extLst>
          </p:cNvPr>
          <p:cNvSpPr txBox="1"/>
          <p:nvPr/>
        </p:nvSpPr>
        <p:spPr>
          <a:xfrm>
            <a:off x="11113346" y="3487334"/>
            <a:ext cx="45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91658D-1576-4BA3-A4CA-59AB9EF6B7A6}"/>
              </a:ext>
            </a:extLst>
          </p:cNvPr>
          <p:cNvSpPr txBox="1"/>
          <p:nvPr/>
        </p:nvSpPr>
        <p:spPr>
          <a:xfrm>
            <a:off x="9956404" y="3487335"/>
            <a:ext cx="45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C22E32F-7CEC-4170-ACC3-68BF1CD92B20}"/>
              </a:ext>
            </a:extLst>
          </p:cNvPr>
          <p:cNvSpPr txBox="1"/>
          <p:nvPr/>
        </p:nvSpPr>
        <p:spPr>
          <a:xfrm>
            <a:off x="9167173" y="2615276"/>
            <a:ext cx="45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5" grpId="0"/>
      <p:bldP spid="17" grpId="0"/>
      <p:bldP spid="21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C2499CA-8D65-4E1B-91CF-1FF5C317D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69" y="0"/>
            <a:ext cx="12421775" cy="6857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A7D6AD-A595-4167-851C-EAD55190184F}"/>
              </a:ext>
            </a:extLst>
          </p:cNvPr>
          <p:cNvSpPr txBox="1"/>
          <p:nvPr/>
        </p:nvSpPr>
        <p:spPr>
          <a:xfrm>
            <a:off x="1815549" y="359610"/>
            <a:ext cx="1007165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Otlarning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-son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qo‘llanganini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al-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Xorazmiy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jism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so‘zlarining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yozilishini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yodda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tuting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Matnni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to‘liq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CD9BDDD3-CFE5-4CB6-899C-91731258B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846" y="3107324"/>
            <a:ext cx="10071652" cy="34804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Bobolarimiz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sirini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faniga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xalqlarining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boshini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jismiga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узырек для мыслей: облако 11">
            <a:extLst>
              <a:ext uri="{FF2B5EF4-FFF2-40B4-BE49-F238E27FC236}">
                <a16:creationId xmlns:a16="http://schemas.microsoft.com/office/drawing/2014/main" xmlns="" id="{F304C17E-D85A-49CE-96E1-BF63E0CB7B30}"/>
              </a:ext>
            </a:extLst>
          </p:cNvPr>
          <p:cNvSpPr/>
          <p:nvPr/>
        </p:nvSpPr>
        <p:spPr>
          <a:xfrm rot="10629783" flipV="1">
            <a:off x="2432827" y="4502094"/>
            <a:ext cx="3076475" cy="1804084"/>
          </a:xfrm>
          <a:prstGeom prst="cloudCallout">
            <a:avLst>
              <a:gd name="adj1" fmla="val -20204"/>
              <a:gd name="adj2" fmla="val 5906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8C35BA4-CC5D-47ED-BD28-FC318F574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444" y="5111615"/>
            <a:ext cx="704850" cy="1619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1CCD7E9-EB49-4AD1-A247-462802667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902" y="5367136"/>
            <a:ext cx="447675" cy="2557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4C94522-AB0C-4885-8B61-76D9B1AF4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664" y="3696364"/>
            <a:ext cx="704850" cy="1619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339CC87-AF12-498B-A2AB-884DBB73F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962" y="3726765"/>
            <a:ext cx="704850" cy="161925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E6E257E2-7A8D-4E6E-8949-C1303FD63252}"/>
              </a:ext>
            </a:extLst>
          </p:cNvPr>
          <p:cNvCxnSpPr>
            <a:cxnSpLocks/>
          </p:cNvCxnSpPr>
          <p:nvPr/>
        </p:nvCxnSpPr>
        <p:spPr>
          <a:xfrm flipV="1">
            <a:off x="7145248" y="3168758"/>
            <a:ext cx="0" cy="19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661E88C9-C1C2-4B3A-8912-8FF15129C40A}"/>
              </a:ext>
            </a:extLst>
          </p:cNvPr>
          <p:cNvCxnSpPr>
            <a:cxnSpLocks/>
          </p:cNvCxnSpPr>
          <p:nvPr/>
        </p:nvCxnSpPr>
        <p:spPr>
          <a:xfrm>
            <a:off x="7145248" y="3168758"/>
            <a:ext cx="7397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E59616B2-9D2B-468A-BA81-845CF98FEF68}"/>
              </a:ext>
            </a:extLst>
          </p:cNvPr>
          <p:cNvCxnSpPr>
            <a:cxnSpLocks/>
          </p:cNvCxnSpPr>
          <p:nvPr/>
        </p:nvCxnSpPr>
        <p:spPr>
          <a:xfrm>
            <a:off x="7886754" y="3168758"/>
            <a:ext cx="0" cy="19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49F00E08-AF6C-49B6-B4AA-924B768CDCF3}"/>
              </a:ext>
            </a:extLst>
          </p:cNvPr>
          <p:cNvCxnSpPr>
            <a:cxnSpLocks/>
          </p:cNvCxnSpPr>
          <p:nvPr/>
        </p:nvCxnSpPr>
        <p:spPr>
          <a:xfrm flipH="1" flipV="1">
            <a:off x="6115279" y="3862354"/>
            <a:ext cx="12295" cy="1620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5F72CF36-73C2-49F7-A477-9D158784BC10}"/>
              </a:ext>
            </a:extLst>
          </p:cNvPr>
          <p:cNvCxnSpPr>
            <a:cxnSpLocks/>
          </p:cNvCxnSpPr>
          <p:nvPr/>
        </p:nvCxnSpPr>
        <p:spPr>
          <a:xfrm>
            <a:off x="6127574" y="3862354"/>
            <a:ext cx="546378" cy="183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27CC8554-2584-4B61-B0B9-63F8B99BF63E}"/>
              </a:ext>
            </a:extLst>
          </p:cNvPr>
          <p:cNvCxnSpPr>
            <a:cxnSpLocks/>
          </p:cNvCxnSpPr>
          <p:nvPr/>
        </p:nvCxnSpPr>
        <p:spPr>
          <a:xfrm>
            <a:off x="6682116" y="3857867"/>
            <a:ext cx="0" cy="2160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5D384C7A-B1EC-4362-90C8-9739CD20E4E2}"/>
              </a:ext>
            </a:extLst>
          </p:cNvPr>
          <p:cNvCxnSpPr>
            <a:cxnSpLocks/>
          </p:cNvCxnSpPr>
          <p:nvPr/>
        </p:nvCxnSpPr>
        <p:spPr>
          <a:xfrm flipV="1">
            <a:off x="2997546" y="3868047"/>
            <a:ext cx="0" cy="19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556F04C6-32DD-4E85-B8FE-596E87BE53F6}"/>
              </a:ext>
            </a:extLst>
          </p:cNvPr>
          <p:cNvCxnSpPr>
            <a:cxnSpLocks/>
          </p:cNvCxnSpPr>
          <p:nvPr/>
        </p:nvCxnSpPr>
        <p:spPr>
          <a:xfrm flipV="1">
            <a:off x="2997546" y="3884375"/>
            <a:ext cx="529242" cy="43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55D7EF12-83A2-4405-B7CE-C9F50A4E7978}"/>
              </a:ext>
            </a:extLst>
          </p:cNvPr>
          <p:cNvCxnSpPr>
            <a:cxnSpLocks/>
          </p:cNvCxnSpPr>
          <p:nvPr/>
        </p:nvCxnSpPr>
        <p:spPr>
          <a:xfrm>
            <a:off x="3526788" y="3884375"/>
            <a:ext cx="0" cy="19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A2D243E4-CE54-4704-B543-40161C877B61}"/>
              </a:ext>
            </a:extLst>
          </p:cNvPr>
          <p:cNvCxnSpPr>
            <a:cxnSpLocks/>
          </p:cNvCxnSpPr>
          <p:nvPr/>
        </p:nvCxnSpPr>
        <p:spPr>
          <a:xfrm flipV="1">
            <a:off x="9705052" y="3110612"/>
            <a:ext cx="0" cy="19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060E86F1-5EBA-4CE8-BDC8-0411DC2B61F2}"/>
              </a:ext>
            </a:extLst>
          </p:cNvPr>
          <p:cNvCxnSpPr>
            <a:cxnSpLocks/>
          </p:cNvCxnSpPr>
          <p:nvPr/>
        </p:nvCxnSpPr>
        <p:spPr>
          <a:xfrm>
            <a:off x="9705052" y="3123864"/>
            <a:ext cx="9488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EDCB986F-AE25-416E-BFA6-28CA965E402E}"/>
              </a:ext>
            </a:extLst>
          </p:cNvPr>
          <p:cNvCxnSpPr>
            <a:cxnSpLocks/>
          </p:cNvCxnSpPr>
          <p:nvPr/>
        </p:nvCxnSpPr>
        <p:spPr>
          <a:xfrm flipH="1">
            <a:off x="10630025" y="3110612"/>
            <a:ext cx="2" cy="176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3745D182-5E54-4AF3-A05C-4A938FAF666B}"/>
              </a:ext>
            </a:extLst>
          </p:cNvPr>
          <p:cNvCxnSpPr>
            <a:cxnSpLocks/>
          </p:cNvCxnSpPr>
          <p:nvPr/>
        </p:nvCxnSpPr>
        <p:spPr>
          <a:xfrm flipV="1">
            <a:off x="5568391" y="3179868"/>
            <a:ext cx="0" cy="19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A1259B0B-C0CD-4669-B328-A691C6AAEB6A}"/>
              </a:ext>
            </a:extLst>
          </p:cNvPr>
          <p:cNvCxnSpPr>
            <a:cxnSpLocks/>
          </p:cNvCxnSpPr>
          <p:nvPr/>
        </p:nvCxnSpPr>
        <p:spPr>
          <a:xfrm>
            <a:off x="5572522" y="3179868"/>
            <a:ext cx="546378" cy="183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F5DBB47D-5E5E-4C74-8839-6DC0ABCAE69C}"/>
              </a:ext>
            </a:extLst>
          </p:cNvPr>
          <p:cNvCxnSpPr>
            <a:cxnSpLocks/>
          </p:cNvCxnSpPr>
          <p:nvPr/>
        </p:nvCxnSpPr>
        <p:spPr>
          <a:xfrm>
            <a:off x="6118900" y="3175381"/>
            <a:ext cx="0" cy="2160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F9538C86-6B63-40E6-87F4-C7FDF7E93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258" y="3869325"/>
            <a:ext cx="438684" cy="155063"/>
          </a:xfrm>
          <a:prstGeom prst="rect">
            <a:avLst/>
          </a:prstGeom>
        </p:spPr>
      </p:pic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A2D243E4-CE54-4704-B543-40161C877B61}"/>
              </a:ext>
            </a:extLst>
          </p:cNvPr>
          <p:cNvCxnSpPr>
            <a:cxnSpLocks/>
          </p:cNvCxnSpPr>
          <p:nvPr/>
        </p:nvCxnSpPr>
        <p:spPr>
          <a:xfrm flipV="1">
            <a:off x="3748185" y="3138317"/>
            <a:ext cx="0" cy="19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060E86F1-5EBA-4CE8-BDC8-0411DC2B61F2}"/>
              </a:ext>
            </a:extLst>
          </p:cNvPr>
          <p:cNvCxnSpPr>
            <a:cxnSpLocks/>
          </p:cNvCxnSpPr>
          <p:nvPr/>
        </p:nvCxnSpPr>
        <p:spPr>
          <a:xfrm>
            <a:off x="3748185" y="3151569"/>
            <a:ext cx="9488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EDCB986F-AE25-416E-BFA6-28CA965E402E}"/>
              </a:ext>
            </a:extLst>
          </p:cNvPr>
          <p:cNvCxnSpPr>
            <a:cxnSpLocks/>
          </p:cNvCxnSpPr>
          <p:nvPr/>
        </p:nvCxnSpPr>
        <p:spPr>
          <a:xfrm>
            <a:off x="4673160" y="3138317"/>
            <a:ext cx="0" cy="19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377</Words>
  <Application>Microsoft Office PowerPoint</Application>
  <PresentationFormat>Произвольный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108-mashq. Matnni o‘qing, unga sarlavha toping. Matnni qismlarga bo‘ling va reja tuzing.</vt:lpstr>
      <vt:lpstr>Презентация PowerPoint</vt:lpstr>
      <vt:lpstr>Eslatma!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111-mashq. Hikoyada necha kishining suhbati berigan?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Dildora</dc:creator>
  <cp:lastModifiedBy>Гость</cp:lastModifiedBy>
  <cp:revision>60</cp:revision>
  <dcterms:created xsi:type="dcterms:W3CDTF">2020-10-26T18:17:36Z</dcterms:created>
  <dcterms:modified xsi:type="dcterms:W3CDTF">2020-10-28T10:15:09Z</dcterms:modified>
</cp:coreProperties>
</file>