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76" r:id="rId4"/>
    <p:sldId id="257" r:id="rId5"/>
    <p:sldId id="272" r:id="rId6"/>
    <p:sldId id="265" r:id="rId7"/>
    <p:sldId id="264" r:id="rId8"/>
    <p:sldId id="266" r:id="rId9"/>
    <p:sldId id="267" r:id="rId10"/>
    <p:sldId id="263" r:id="rId11"/>
    <p:sldId id="261" r:id="rId12"/>
    <p:sldId id="260" r:id="rId13"/>
    <p:sldId id="262" r:id="rId14"/>
    <p:sldId id="275" r:id="rId15"/>
    <p:sldId id="273" r:id="rId16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16B0"/>
    <a:srgbClr val="FFFF99"/>
    <a:srgbClr val="FFFFCC"/>
    <a:srgbClr val="FFE9AB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" d="100"/>
          <a:sy n="10" d="100"/>
        </p:scale>
        <p:origin x="-4530" y="-24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69BD4A-160A-4062-821A-B6F850BB7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23AB959-D9D1-4044-BC7C-39DA4DFF1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ABCDCD7-7CAC-4DDC-B2BE-77548E4CA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94A0-3CC2-49C4-A563-F4A337D30979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D6F6951-1D6F-44A9-8057-4F8BACCC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0C9298B-C9AB-4384-AFEE-838B9F372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68DA-F3E5-4218-89BE-BDA427DD9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981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21EB2D-8D98-46A3-B374-26921EB36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8E2792B-1F78-43D7-9AED-59F13BBDF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A3FB693-28AA-4B91-ACA1-138D22F75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94A0-3CC2-49C4-A563-F4A337D30979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B7E43C4-8ADD-4601-977A-EF1C74036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4E67573-8756-466E-82D6-FE92714F7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68DA-F3E5-4218-89BE-BDA427DD9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466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F09073EB-7A61-4BEB-AE5B-CCAED0F652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A60AABA-2904-4E3E-9B99-8457FAB5C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BABD391-8B83-413E-AD6A-2A86AB1AE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94A0-3CC2-49C4-A563-F4A337D30979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5981FBB-D70A-4533-BC2F-1E98EE78D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364136D-5ED5-4DD9-BFB5-4CCE019B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68DA-F3E5-4218-89BE-BDA427DD9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155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CC31CA-F191-49D8-9F1D-A8998EF48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58D273B-7A12-409B-B170-FC081BD51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6A3DAC3-7DAC-4EF6-A4A9-81DBEC766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94A0-3CC2-49C4-A563-F4A337D30979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F64ADE8-CF71-4580-AFB2-7DE0B8ECB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F19983C-0A09-4970-84CB-A636B033B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68DA-F3E5-4218-89BE-BDA427DD9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55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61D12E-3378-42C7-8976-E3D58D4F1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861D709-480D-4EB5-8A2B-0B23D6852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FA67BD8-8B2F-4C4A-9225-435774A5B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94A0-3CC2-49C4-A563-F4A337D30979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847C8AD-143B-4362-80D0-D0CD7DA38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1114328-E61A-4A6F-BD30-507F08DBE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68DA-F3E5-4218-89BE-BDA427DD9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461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A6E697-ACE5-4375-8029-26588D829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9A3664-CB32-43A6-AB92-6F44EA858E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ADFC4FD-C420-4155-B4BF-E5B966AA6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7222E55-09B0-4C1A-8F52-85018EF73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94A0-3CC2-49C4-A563-F4A337D30979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D089C90-094F-4179-A0FE-ACF7C6C3C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AFD684D-AB14-42AC-9B15-69AC11C85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68DA-F3E5-4218-89BE-BDA427DD9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23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3E2203-EC45-4DF6-AF72-E625D99FD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0B17126-088A-42A1-ABA6-3C23E5308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BFA2C74-5604-43BC-AB22-1D3A258E67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BEB17A4-FEFA-436E-9095-62B7A5104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4138167-44B1-4883-A612-2C45C6894D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506B460A-8062-4D30-B817-ABE3BF6E7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94A0-3CC2-49C4-A563-F4A337D30979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A29A9071-F0A3-4921-A676-9E0E27861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9F2F373-CDEE-4DBD-8C80-CEA57080C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68DA-F3E5-4218-89BE-BDA427DD9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567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3CF7D8-F88C-4421-8C09-BB712EA06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4C1A906-A0D0-453A-810B-D75FAFA68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94A0-3CC2-49C4-A563-F4A337D30979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DC8F404-340E-4059-9889-73259FBD5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7CD78A8-9A81-4FA4-8BD6-462BEA590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68DA-F3E5-4218-89BE-BDA427DD9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490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4FD088AB-4194-413C-A02B-D21B1296D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94A0-3CC2-49C4-A563-F4A337D30979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EE0C96E-B67A-4D4A-818F-929A232C6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DC09FF1-182E-4B5F-9616-C8A2CDC9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68DA-F3E5-4218-89BE-BDA427DD9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812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588990-92E6-4882-8963-17E1E4BA8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710F6D1-7DB2-4B11-BFF6-CBBCD0604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09FB0EF-8995-4812-AF73-8C5C1F9ED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79ACEAC-9DE6-44ED-BE25-E41858AF7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94A0-3CC2-49C4-A563-F4A337D30979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8947639-A6B8-4280-A43D-BEF1B9CFB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1A37378-8954-4BA4-83FE-4413BE0F6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68DA-F3E5-4218-89BE-BDA427DD9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867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7A07E1-D732-4F77-BACE-2C4EB7878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447D18F1-E491-4F82-8A5D-CE15890DDB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875B17F-B30D-495A-A56B-5237EA4A1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F958E82-8281-49DE-98C3-41E3533E4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94A0-3CC2-49C4-A563-F4A337D30979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A055440-5951-4DCC-BC62-483A705DC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38779D3-771C-4CEB-9C3D-F65872D4A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68DA-F3E5-4218-89BE-BDA427DD9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84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0EB0F6-81D9-4E11-BFC3-79D2D06B5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6CE3CC1-B12C-4ABA-8A79-CB89CC65C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54E478F-B0A7-4402-AE07-DC59C31BA7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A94A0-3CC2-49C4-A563-F4A337D30979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7247ACB-DC49-42F3-9EAA-4B1D97E1D8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BBA4C61-076D-415A-97DC-5DCCC8C37E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468DA-F3E5-4218-89BE-BDA427DD9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85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37C4C0-7759-451A-9602-196CF2B108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C68C81E-26B2-4004-89D7-C4C5BA5857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AAFDB62-8193-46A9-82A5-065076568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6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57AF87F-2F5F-4028-BDA3-705D927F5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9DBA47-CFA5-4AA2-A813-755412B08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869" y="365968"/>
            <a:ext cx="7024481" cy="994172"/>
          </a:xfrm>
        </p:spPr>
        <p:txBody>
          <a:bodyPr>
            <a:noAutofit/>
          </a:bodyPr>
          <a:lstStyle/>
          <a:p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122-mashq.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Vatan</a:t>
            </a:r>
            <a:r>
              <a:rPr lang="en-US" sz="27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kutubxona</a:t>
            </a:r>
            <a:r>
              <a:rPr lang="en-US" sz="27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so‘zlarini</a:t>
            </a:r>
            <a:r>
              <a:rPr lang="en-US" sz="27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ta </a:t>
            </a:r>
            <a:r>
              <a:rPr lang="en-US" sz="27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kelishikda</a:t>
            </a:r>
            <a:r>
              <a:rPr lang="en-US" sz="27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o‘zgartirib</a:t>
            </a:r>
            <a:r>
              <a:rPr lang="en-US" sz="27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US" sz="27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Qo‘shimchalarni</a:t>
            </a:r>
            <a:r>
              <a:rPr lang="en-US" sz="27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tegishlicha</a:t>
            </a:r>
            <a:r>
              <a:rPr lang="en-US" sz="27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begilang</a:t>
            </a:r>
            <a:r>
              <a:rPr lang="en-US" sz="27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7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090322A-47D2-4232-A8E3-545005B99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6365" y="1558060"/>
            <a:ext cx="2653749" cy="326350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 </a:t>
            </a:r>
            <a:r>
              <a:rPr lang="en-US" sz="30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Vatan</a:t>
            </a:r>
            <a:endParaRPr lang="en-US" sz="30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Vatan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ning</a:t>
            </a:r>
            <a:r>
              <a:rPr lang="en-US" sz="3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Vatan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endParaRPr lang="en-US" sz="30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Vatan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3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Vatan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en-US" sz="3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Vatan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3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DB35F12-6DFF-4371-9153-237C8DBFD6D4}"/>
              </a:ext>
            </a:extLst>
          </p:cNvPr>
          <p:cNvSpPr txBox="1"/>
          <p:nvPr/>
        </p:nvSpPr>
        <p:spPr>
          <a:xfrm>
            <a:off x="5436701" y="1699591"/>
            <a:ext cx="3786809" cy="304698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0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kutubxona</a:t>
            </a:r>
            <a:endParaRPr lang="ru-RU" sz="3000" dirty="0"/>
          </a:p>
          <a:p>
            <a:r>
              <a:rPr lang="en-US" sz="30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kutubxona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ning</a:t>
            </a:r>
            <a:endParaRPr lang="ru-RU" sz="3000" dirty="0"/>
          </a:p>
          <a:p>
            <a:r>
              <a:rPr lang="en-US" sz="30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kutubxona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endParaRPr lang="ru-RU" sz="3000" dirty="0"/>
          </a:p>
          <a:p>
            <a:r>
              <a:rPr lang="en-US" sz="30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kutubxona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endParaRPr lang="ru-RU" sz="3000" dirty="0"/>
          </a:p>
          <a:p>
            <a:r>
              <a:rPr lang="en-US" sz="30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kutubxona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endParaRPr lang="ru-RU" sz="3000" dirty="0"/>
          </a:p>
          <a:p>
            <a:r>
              <a:rPr lang="en-US" sz="30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kutubxona</a:t>
            </a:r>
            <a:r>
              <a:rPr lang="en-US" sz="30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endParaRPr lang="ru-RU" sz="3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774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57AF87F-2F5F-4028-BDA3-705D927F5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9DBA47-CFA5-4AA2-A813-755412B08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319" y="273844"/>
            <a:ext cx="6601864" cy="1028183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124-mashq.</a:t>
            </a:r>
            <a:r>
              <a:rPr lang="en-US" sz="24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O‘qing</a:t>
            </a:r>
            <a:r>
              <a:rPr lang="en-US" sz="24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Hikoya</a:t>
            </a:r>
            <a:r>
              <a:rPr lang="en-US" sz="24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en-US" sz="24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haqida</a:t>
            </a:r>
            <a:r>
              <a:rPr lang="en-US" sz="24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ekan</a:t>
            </a:r>
            <a:r>
              <a:rPr lang="en-US" sz="24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Hikoyada</a:t>
            </a:r>
            <a:r>
              <a:rPr lang="en-US" sz="24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yong‘oq</a:t>
            </a:r>
            <a:r>
              <a:rPr lang="en-US" sz="24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so‘zi</a:t>
            </a:r>
            <a:r>
              <a:rPr lang="en-US" sz="24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US" sz="24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kelishiklarda</a:t>
            </a:r>
            <a:r>
              <a:rPr lang="en-US" sz="24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qo‘llanganiga</a:t>
            </a:r>
            <a:r>
              <a:rPr lang="en-US" sz="24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diqqat</a:t>
            </a:r>
            <a:r>
              <a:rPr lang="en-US" sz="24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qiling</a:t>
            </a:r>
            <a:r>
              <a:rPr lang="en-US" sz="24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47541C6-E310-41DD-8524-52F3DF0FB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318" y="1619485"/>
            <a:ext cx="7546082" cy="33302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0264E54-7E34-42C7-ACCE-BFED625BB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5000" l="4787" r="95213">
                        <a14:foregroundMark x1="20745" y1="7143" x2="20745" y2="7143"/>
                        <a14:foregroundMark x1="32979" y1="77857" x2="32979" y2="77857"/>
                        <a14:foregroundMark x1="31383" y1="80714" x2="31383" y2="80714"/>
                        <a14:foregroundMark x1="28191" y1="80714" x2="28191" y2="80714"/>
                        <a14:foregroundMark x1="27660" y1="79286" x2="29787" y2="79286"/>
                        <a14:foregroundMark x1="32979" y1="80000" x2="32979" y2="80000"/>
                        <a14:foregroundMark x1="45213" y1="78571" x2="45213" y2="78571"/>
                        <a14:foregroundMark x1="44681" y1="78571" x2="44681" y2="78571"/>
                        <a14:foregroundMark x1="42553" y1="78571" x2="42553" y2="78571"/>
                        <a14:foregroundMark x1="42553" y1="78571" x2="42553" y2="81429"/>
                        <a14:foregroundMark x1="46277" y1="82857" x2="46277" y2="82857"/>
                        <a14:foregroundMark x1="86702" y1="87857" x2="86702" y2="87857"/>
                        <a14:foregroundMark x1="87234" y1="89286" x2="88830" y2="90000"/>
                        <a14:foregroundMark x1="91489" y1="92143" x2="91489" y2="92143"/>
                        <a14:foregroundMark x1="94681" y1="95000" x2="94681" y2="95000"/>
                        <a14:foregroundMark x1="95213" y1="95714" x2="95213" y2="95714"/>
                        <a14:foregroundMark x1="7979" y1="21429" x2="7979" y2="21429"/>
                        <a14:foregroundMark x1="4787" y1="23571" x2="4787" y2="23571"/>
                        <a14:foregroundMark x1="4787" y1="24286" x2="4787" y2="24286"/>
                        <a14:foregroundMark x1="4787" y1="25714" x2="4787" y2="25714"/>
                        <a14:foregroundMark x1="4787" y1="25714" x2="4787" y2="257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68370" y="383175"/>
            <a:ext cx="1961330" cy="146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3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57AF87F-2F5F-4028-BDA3-705D927F5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9DBA47-CFA5-4AA2-A813-755412B08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002" y="111403"/>
            <a:ext cx="7418593" cy="631175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ishtirokida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– 5 ta gap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tuzib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090322A-47D2-4232-A8E3-545005B99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965" y="762455"/>
            <a:ext cx="7669647" cy="444067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10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 </a:t>
            </a:r>
            <a:r>
              <a:rPr lang="en-US" sz="10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kelishik</a:t>
            </a:r>
            <a:r>
              <a:rPr lang="en-US" sz="10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108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Yong‘oq</a:t>
            </a:r>
            <a:r>
              <a:rPr lang="en-US" sz="108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8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juda</a:t>
            </a:r>
            <a:r>
              <a:rPr lang="en-US" sz="108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8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foydali</a:t>
            </a:r>
            <a:r>
              <a:rPr lang="en-US" sz="108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8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meva</a:t>
            </a:r>
            <a:r>
              <a:rPr lang="en-US" sz="108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10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Qaratqich</a:t>
            </a:r>
            <a:r>
              <a:rPr lang="en-US" sz="10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kelishigi</a:t>
            </a:r>
            <a:r>
              <a:rPr lang="en-US" sz="10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08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Miya </a:t>
            </a:r>
            <a:r>
              <a:rPr lang="en-US" sz="108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faoliyatida</a:t>
            </a:r>
            <a:r>
              <a:rPr lang="en-US" sz="108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8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yong‘oqning</a:t>
            </a:r>
            <a:r>
              <a:rPr lang="en-US" sz="108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8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o‘rni</a:t>
            </a:r>
            <a:r>
              <a:rPr lang="en-US" sz="108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8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muhimdir</a:t>
            </a:r>
            <a:r>
              <a:rPr lang="en-US" sz="108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10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Tushum</a:t>
            </a:r>
            <a:r>
              <a:rPr lang="en-US" sz="10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kelishigi</a:t>
            </a:r>
            <a:r>
              <a:rPr lang="en-US" sz="10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08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Zag‘izg‘onlar</a:t>
            </a:r>
            <a:r>
              <a:rPr lang="en-US" sz="108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</a:t>
            </a:r>
          </a:p>
          <a:p>
            <a:pPr marL="0" indent="0">
              <a:buNone/>
            </a:pPr>
            <a:r>
              <a:rPr lang="en-US" sz="108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8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yong‘oqni</a:t>
            </a:r>
            <a:r>
              <a:rPr lang="en-US" sz="108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8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yaxshi</a:t>
            </a:r>
            <a:r>
              <a:rPr lang="en-US" sz="108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8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ko‘rar</a:t>
            </a:r>
            <a:r>
              <a:rPr lang="en-US" sz="108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8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ekan</a:t>
            </a:r>
            <a:r>
              <a:rPr lang="en-US" sz="108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10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Jo‘nalish</a:t>
            </a:r>
            <a:r>
              <a:rPr lang="en-US" sz="10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kelishigi</a:t>
            </a:r>
            <a:r>
              <a:rPr lang="en-US" sz="10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108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Miyaning</a:t>
            </a:r>
            <a:r>
              <a:rPr lang="en-US" sz="108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8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shakli</a:t>
            </a:r>
            <a:r>
              <a:rPr lang="en-US" sz="108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108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yong‘oqqa</a:t>
            </a:r>
            <a:r>
              <a:rPr lang="en-US" sz="108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8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o‘xshaydi</a:t>
            </a:r>
            <a:r>
              <a:rPr lang="en-US" sz="108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10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O‘rin-payt</a:t>
            </a:r>
            <a:r>
              <a:rPr lang="en-US" sz="10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kelishigi</a:t>
            </a:r>
            <a:r>
              <a:rPr lang="en-US" sz="10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108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Yong‘oqda</a:t>
            </a:r>
            <a:r>
              <a:rPr lang="en-US" sz="108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8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foydali</a:t>
            </a:r>
            <a:r>
              <a:rPr lang="en-US" sz="108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8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vitaminlar</a:t>
            </a:r>
            <a:r>
              <a:rPr lang="en-US" sz="108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8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</a:t>
            </a:r>
            <a:r>
              <a:rPr lang="en-US" sz="108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10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Chiqish</a:t>
            </a:r>
            <a:r>
              <a:rPr lang="en-US" sz="10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kelishigi</a:t>
            </a:r>
            <a:r>
              <a:rPr lang="en-US" sz="10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108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Yong‘oqdan</a:t>
            </a:r>
            <a:r>
              <a:rPr lang="en-US" sz="108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08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turli</a:t>
            </a:r>
            <a:r>
              <a:rPr lang="en-US" sz="108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8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xil</a:t>
            </a:r>
            <a:r>
              <a:rPr lang="en-US" sz="108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8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pishiriqlar</a:t>
            </a:r>
            <a:r>
              <a:rPr lang="en-US" sz="108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8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pishirishda</a:t>
            </a:r>
            <a:r>
              <a:rPr lang="en-US" sz="108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108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foydalaniladi</a:t>
            </a:r>
            <a:r>
              <a:rPr lang="en-US" sz="108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108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A465B6D-A3BC-4712-BCB2-38570D9AC1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97" b="90369" l="1385" r="98615">
                        <a14:foregroundMark x1="24000" y1="8197" x2="24000" y2="8197"/>
                        <a14:foregroundMark x1="25231" y1="9221" x2="25231" y2="9221"/>
                        <a14:foregroundMark x1="8462" y1="42008" x2="8462" y2="42008"/>
                        <a14:foregroundMark x1="10615" y1="32992" x2="10615" y2="32992"/>
                        <a14:foregroundMark x1="7077" y1="40369" x2="7077" y2="40369"/>
                        <a14:foregroundMark x1="1846" y1="45492" x2="1846" y2="45492"/>
                        <a14:foregroundMark x1="4000" y1="49590" x2="4000" y2="49590"/>
                        <a14:foregroundMark x1="35538" y1="90369" x2="35538" y2="90369"/>
                        <a14:foregroundMark x1="35538" y1="90369" x2="35538" y2="90369"/>
                        <a14:foregroundMark x1="24000" y1="90369" x2="24000" y2="90369"/>
                        <a14:foregroundMark x1="92615" y1="34016" x2="92615" y2="34016"/>
                        <a14:foregroundMark x1="92154" y1="26639" x2="92154" y2="26639"/>
                        <a14:foregroundMark x1="98615" y1="52459" x2="98615" y2="52459"/>
                        <a14:foregroundMark x1="98615" y1="50205" x2="98615" y2="502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60190" y="1521744"/>
            <a:ext cx="2165149" cy="154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2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57AF87F-2F5F-4028-BDA3-705D927F5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9DBA47-CFA5-4AA2-A813-755412B08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808" y="114820"/>
            <a:ext cx="7014542" cy="994172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125-mashq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Oftob</a:t>
            </a:r>
            <a:r>
              <a:rPr lang="en-US" sz="2400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osmon</a:t>
            </a:r>
            <a:r>
              <a:rPr lang="en-US" sz="2400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so‘zlarining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ma’nodoshlarini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toping.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090322A-47D2-4232-A8E3-545005B99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0807" y="1013792"/>
            <a:ext cx="7394715" cy="398559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dirty="0"/>
              <a:t>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Turkiy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o‘lkasi</a:t>
            </a:r>
            <a:endParaRPr lang="en-US" sz="2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Oftob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Quyosh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Kun, Shams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degan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nomlarim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bor. Men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oltin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aravamda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hamma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o‘lkalarni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kezdim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Biroq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turkiy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o‘lkasi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bo‘lmish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o‘ziga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tortadi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Mening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ismlarim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Oftobbibinikidan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emas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Kitoblarda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Koinot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Falak,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Fazo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Ko‘k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deb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qo‘llaydilar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Suhbatlarda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Osmon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deb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ishlatishadi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Ularning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suhbatiga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chechaklar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qushlar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aralashdi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turkiy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o‘lkasi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O‘zbekistonda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yashayotgan-liklaridan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quvonishardi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(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Olloyor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Bergaliyevdan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94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57AF87F-2F5F-4028-BDA3-705D927F5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9DBA47-CFA5-4AA2-A813-755412B08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808" y="119270"/>
            <a:ext cx="7014542" cy="1103243"/>
          </a:xfrm>
        </p:spPr>
        <p:txBody>
          <a:bodyPr>
            <a:normAutofit/>
          </a:bodyPr>
          <a:lstStyle/>
          <a:p>
            <a:r>
              <a:rPr lang="en-US" sz="2700" b="1" i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Turkiy</a:t>
            </a:r>
            <a:r>
              <a:rPr lang="en-US" sz="27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</a:t>
            </a:r>
            <a:r>
              <a:rPr lang="en-US" sz="27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o‘lkasi</a:t>
            </a:r>
            <a:r>
              <a:rPr lang="en-US" sz="27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deganda</a:t>
            </a:r>
            <a:r>
              <a:rPr lang="en-US" sz="27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nimani</a:t>
            </a:r>
            <a:r>
              <a:rPr lang="en-US" sz="27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tushundingiz</a:t>
            </a:r>
            <a:r>
              <a:rPr lang="en-US" sz="27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7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Ma’nodosh</a:t>
            </a:r>
            <a:r>
              <a:rPr lang="en-US" sz="27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so‘zlarni</a:t>
            </a:r>
            <a:r>
              <a:rPr lang="en-US" sz="27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guruhlab</a:t>
            </a:r>
            <a:r>
              <a:rPr lang="en-US" sz="27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US" sz="27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7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090322A-47D2-4232-A8E3-545005B99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3628" y="1801505"/>
            <a:ext cx="1793642" cy="29018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  </a:t>
            </a:r>
            <a:r>
              <a:rPr lang="en-US" sz="30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Oftob</a:t>
            </a:r>
            <a:endParaRPr lang="en-US" sz="30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0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Quyosh</a:t>
            </a:r>
            <a:endParaRPr lang="en-US" sz="30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0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</a:t>
            </a:r>
            <a:endParaRPr lang="en-US" sz="30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Shams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                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C4A4872-5D39-4903-A37A-ED45BBC8A2A2}"/>
              </a:ext>
            </a:extLst>
          </p:cNvPr>
          <p:cNvSpPr txBox="1"/>
          <p:nvPr/>
        </p:nvSpPr>
        <p:spPr>
          <a:xfrm>
            <a:off x="6274558" y="1610144"/>
            <a:ext cx="2382425" cy="25853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Koinot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Falak </a:t>
            </a:r>
          </a:p>
          <a:p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Fazo</a:t>
            </a:r>
            <a:endParaRPr lang="en-US" sz="3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Ko‘k</a:t>
            </a:r>
            <a:endParaRPr lang="en-US" sz="3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Osmon</a:t>
            </a:r>
            <a:endParaRPr lang="en-US" sz="3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93F76D8-9639-4354-8481-45350D101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6" b="98370" l="2174" r="95109">
                        <a14:foregroundMark x1="47826" y1="37500" x2="47826" y2="37500"/>
                        <a14:foregroundMark x1="48641" y1="38587" x2="48641" y2="38587"/>
                        <a14:foregroundMark x1="48641" y1="39130" x2="48641" y2="39130"/>
                        <a14:foregroundMark x1="66033" y1="39946" x2="66033" y2="39946"/>
                        <a14:foregroundMark x1="24728" y1="4891" x2="24728" y2="4891"/>
                        <a14:foregroundMark x1="24457" y1="4891" x2="24457" y2="4891"/>
                        <a14:foregroundMark x1="32880" y1="20380" x2="32880" y2="20380"/>
                        <a14:foregroundMark x1="45380" y1="2446" x2="45380" y2="2446"/>
                        <a14:foregroundMark x1="44293" y1="5163" x2="44293" y2="5163"/>
                        <a14:foregroundMark x1="64130" y1="6250" x2="64130" y2="6250"/>
                        <a14:foregroundMark x1="73913" y1="14402" x2="73913" y2="14402"/>
                        <a14:foregroundMark x1="67935" y1="22011" x2="67935" y2="22011"/>
                        <a14:foregroundMark x1="88587" y1="21467" x2="88587" y2="21467"/>
                        <a14:foregroundMark x1="91848" y1="34511" x2="91848" y2="34511"/>
                        <a14:foregroundMark x1="91848" y1="34511" x2="91848" y2="34511"/>
                        <a14:foregroundMark x1="95652" y1="33152" x2="95652" y2="33152"/>
                        <a14:foregroundMark x1="95652" y1="33152" x2="95652" y2="33152"/>
                        <a14:foregroundMark x1="91848" y1="46196" x2="91848" y2="46196"/>
                        <a14:foregroundMark x1="94022" y1="58424" x2="94022" y2="58424"/>
                        <a14:foregroundMark x1="87500" y1="75272" x2="87500" y2="75272"/>
                        <a14:foregroundMark x1="83696" y1="46467" x2="83696" y2="46467"/>
                        <a14:foregroundMark x1="82337" y1="37500" x2="82337" y2="37500"/>
                        <a14:foregroundMark x1="76630" y1="31793" x2="76630" y2="31793"/>
                        <a14:foregroundMark x1="18207" y1="16848" x2="18207" y2="16848"/>
                        <a14:foregroundMark x1="10326" y1="27717" x2="10326" y2="27717"/>
                        <a14:foregroundMark x1="9239" y1="28261" x2="9239" y2="28261"/>
                        <a14:foregroundMark x1="9239" y1="29076" x2="9239" y2="29076"/>
                        <a14:foregroundMark x1="4891" y1="26630" x2="4891" y2="26630"/>
                        <a14:foregroundMark x1="4620" y1="26630" x2="4620" y2="26630"/>
                        <a14:foregroundMark x1="20380" y1="33967" x2="20380" y2="33967"/>
                        <a14:foregroundMark x1="8152" y1="42935" x2="8152" y2="42935"/>
                        <a14:foregroundMark x1="14946" y1="42935" x2="14946" y2="42935"/>
                        <a14:foregroundMark x1="2174" y1="55707" x2="2174" y2="55707"/>
                        <a14:foregroundMark x1="2174" y1="55707" x2="2174" y2="55707"/>
                        <a14:foregroundMark x1="10326" y1="67391" x2="10326" y2="67391"/>
                        <a14:foregroundMark x1="18478" y1="64674" x2="18478" y2="64674"/>
                        <a14:foregroundMark x1="20109" y1="62772" x2="20109" y2="62772"/>
                        <a14:foregroundMark x1="19837" y1="63587" x2="19837" y2="63587"/>
                        <a14:foregroundMark x1="20109" y1="63859" x2="20109" y2="63859"/>
                        <a14:foregroundMark x1="18207" y1="77717" x2="18207" y2="77717"/>
                        <a14:foregroundMark x1="26359" y1="70109" x2="26359" y2="70109"/>
                        <a14:foregroundMark x1="32880" y1="82337" x2="32880" y2="82337"/>
                        <a14:foregroundMark x1="35598" y1="77174" x2="35598" y2="77174"/>
                        <a14:foregroundMark x1="26359" y1="67391" x2="26359" y2="67391"/>
                        <a14:foregroundMark x1="35598" y1="88587" x2="35598" y2="88587"/>
                        <a14:foregroundMark x1="42663" y1="88043" x2="42663" y2="88043"/>
                        <a14:foregroundMark x1="40761" y1="94837" x2="40761" y2="94837"/>
                        <a14:foregroundMark x1="43478" y1="92663" x2="43478" y2="92663"/>
                        <a14:foregroundMark x1="41576" y1="98370" x2="41576" y2="98370"/>
                        <a14:foregroundMark x1="44293" y1="77989" x2="44293" y2="77989"/>
                        <a14:foregroundMark x1="44293" y1="78261" x2="44293" y2="78261"/>
                        <a14:foregroundMark x1="44565" y1="79620" x2="44565" y2="79620"/>
                        <a14:foregroundMark x1="45109" y1="79620" x2="45109" y2="79620"/>
                        <a14:foregroundMark x1="54348" y1="88587" x2="54348" y2="88587"/>
                        <a14:foregroundMark x1="66033" y1="80435" x2="66033" y2="80435"/>
                        <a14:foregroundMark x1="63043" y1="77174" x2="63043" y2="77174"/>
                        <a14:foregroundMark x1="63315" y1="77174" x2="63315" y2="77174"/>
                        <a14:foregroundMark x1="75272" y1="78261" x2="75272" y2="78261"/>
                        <a14:foregroundMark x1="77717" y1="66304" x2="77717" y2="66304"/>
                        <a14:foregroundMark x1="72011" y1="73641" x2="72011" y2="73641"/>
                        <a14:foregroundMark x1="73098" y1="73641" x2="73098" y2="736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7270" y="1341783"/>
            <a:ext cx="2100272" cy="210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5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9DBA47-CFA5-4AA2-A813-755412B08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090322A-47D2-4232-A8E3-545005B99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57AF87F-2F5F-4028-BDA3-705D927F5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7F9C6F9-293C-4490-8CB0-FA78322BD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088" y="510778"/>
            <a:ext cx="7553739" cy="41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11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5CECD64-6CFB-4DC7-A677-16E77ECC1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723"/>
            <a:ext cx="9144000" cy="51434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A62093-2EB3-4BF9-B31B-83C5A91CA2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3642" y="1656779"/>
            <a:ext cx="7315200" cy="1790700"/>
          </a:xfrm>
        </p:spPr>
        <p:txBody>
          <a:bodyPr>
            <a:normAutofit fontScale="90000"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Otlarning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kelishik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qo‘shimchalari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qo‘llanishi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(49-52-betlar)</a:t>
            </a:r>
            <a:b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4D3DF4F-61A5-4D3A-BCFA-97BCD30BC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523049"/>
            <a:ext cx="2440509" cy="237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8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5CECD64-6CFB-4DC7-A677-16E77ECC1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723"/>
            <a:ext cx="9144000" cy="51434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A62093-2EB3-4BF9-B31B-83C5A91CA2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4015" y="1191415"/>
            <a:ext cx="7315200" cy="1790700"/>
          </a:xfrm>
        </p:spPr>
        <p:txBody>
          <a:bodyPr>
            <a:normAutofit fontScale="90000"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Qaratqich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kelishigi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(55-57-betlar)</a:t>
            </a:r>
            <a:b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4D3DF4F-61A5-4D3A-BCFA-97BCD30BC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523049"/>
            <a:ext cx="2440509" cy="237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6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57AF87F-2F5F-4028-BDA3-705D927F5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9DBA47-CFA5-4AA2-A813-755412B08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478" y="168968"/>
            <a:ext cx="7123872" cy="602094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endParaRPr lang="ru-RU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090322A-47D2-4232-A8E3-545005B99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477" y="961714"/>
            <a:ext cx="7593497" cy="3263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120-mashq.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Nuqtalar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o‘rniga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shaxs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birlikdagi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egalik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qo‘shimchalarini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qo‘yib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maqollarni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o‘qing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Bilag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zo‘r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birni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yiqar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Bilim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zo‘r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mingni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Daraxt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yaprog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‘. </a:t>
            </a: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ko‘rkam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  </a:t>
            </a:r>
          </a:p>
          <a:p>
            <a:pPr marL="0" indent="0">
              <a:buNone/>
            </a:pP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Odam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hnat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ko‘rkam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7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93E6435-4E36-433B-BC24-A4C9347693CE}"/>
              </a:ext>
            </a:extLst>
          </p:cNvPr>
          <p:cNvSpPr txBox="1"/>
          <p:nvPr/>
        </p:nvSpPr>
        <p:spPr>
          <a:xfrm>
            <a:off x="2325760" y="2146853"/>
            <a:ext cx="357809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27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E853A41-42D7-42C4-890C-53B4E46D355B}"/>
              </a:ext>
            </a:extLst>
          </p:cNvPr>
          <p:cNvSpPr txBox="1"/>
          <p:nvPr/>
        </p:nvSpPr>
        <p:spPr>
          <a:xfrm>
            <a:off x="2350609" y="2589140"/>
            <a:ext cx="357809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27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A39E5FE-CC29-46ED-9AF8-E9AB4BD913E2}"/>
              </a:ext>
            </a:extLst>
          </p:cNvPr>
          <p:cNvSpPr txBox="1"/>
          <p:nvPr/>
        </p:nvSpPr>
        <p:spPr>
          <a:xfrm>
            <a:off x="6202027" y="3071191"/>
            <a:ext cx="357809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27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A72C216-3D35-4DC8-B457-E720A2D44109}"/>
              </a:ext>
            </a:extLst>
          </p:cNvPr>
          <p:cNvSpPr txBox="1"/>
          <p:nvPr/>
        </p:nvSpPr>
        <p:spPr>
          <a:xfrm>
            <a:off x="6087724" y="3523426"/>
            <a:ext cx="357809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27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83BE662-796F-431A-AFED-E69D9088E8F3}"/>
              </a:ext>
            </a:extLst>
          </p:cNvPr>
          <p:cNvSpPr txBox="1"/>
          <p:nvPr/>
        </p:nvSpPr>
        <p:spPr>
          <a:xfrm>
            <a:off x="5655372" y="934276"/>
            <a:ext cx="487018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ru-RU" sz="27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2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9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852D2D-3B5E-4AFB-ACD9-DFAB472F8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EB3A2B0-15A0-444C-930B-9CAF73E28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7FA8D85-D5B1-4E8D-A333-4CD4B2F21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" y="112"/>
            <a:ext cx="9143801" cy="51433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159E5F6-F972-49FA-8CE5-977759A7F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179" y="2215294"/>
            <a:ext cx="7783845" cy="26840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FB74692-69DE-416E-9F44-8A4E31F5C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777" y="421942"/>
            <a:ext cx="7756247" cy="179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8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350CFF-9FAD-4510-836F-AF604904C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1230D5E0-7C20-4B6F-9EDD-3BAA93A0E0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34386" cy="51434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F90653D-5884-4823-98DB-37A8F7B6B579}"/>
              </a:ext>
            </a:extLst>
          </p:cNvPr>
          <p:cNvSpPr txBox="1"/>
          <p:nvPr/>
        </p:nvSpPr>
        <p:spPr>
          <a:xfrm>
            <a:off x="1888436" y="480095"/>
            <a:ext cx="4949687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Husnixat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daqiqasi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08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57AF87F-2F5F-4028-BDA3-705D927F5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9DBA47-CFA5-4AA2-A813-755412B08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966" y="248476"/>
            <a:ext cx="7623312" cy="1560446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121-mashq.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Gaplarda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takrorlanib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kelayot-gan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xil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otlarni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aniqlang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Ularga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ajratilgan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orali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so‘roq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Shu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otlarni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ajratib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ko‘rsatilgan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birga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ko‘chiring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090322A-47D2-4232-A8E3-545005B99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1295" y="1928194"/>
            <a:ext cx="7513983" cy="24659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u="sng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Mehnat</a:t>
            </a:r>
            <a:r>
              <a:rPr lang="en-US" sz="3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insonni</a:t>
            </a:r>
            <a:r>
              <a:rPr lang="en-US" sz="3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tarbiyalaydi</a:t>
            </a:r>
            <a:r>
              <a:rPr lang="en-US" sz="3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000" u="sng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Mehnatning</a:t>
            </a:r>
            <a:r>
              <a:rPr lang="en-US" sz="3000" u="sng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rohati</a:t>
            </a:r>
            <a:r>
              <a:rPr lang="en-US" sz="3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bor. 3. </a:t>
            </a:r>
            <a:r>
              <a:rPr lang="en-US" sz="3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Bolalar</a:t>
            </a:r>
            <a:r>
              <a:rPr lang="en-US" sz="3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mehnatni</a:t>
            </a:r>
            <a:r>
              <a:rPr lang="en-US" sz="3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seving</a:t>
            </a:r>
            <a:r>
              <a:rPr lang="en-US" sz="3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0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Bolalarni</a:t>
            </a:r>
            <a:r>
              <a:rPr lang="en-US" sz="3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yoshlikdan</a:t>
            </a:r>
            <a:r>
              <a:rPr lang="en-US" sz="3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mehnatga</a:t>
            </a:r>
            <a:r>
              <a:rPr lang="en-US" sz="3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o‘rgating</a:t>
            </a:r>
            <a:r>
              <a:rPr lang="en-US" sz="3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Odam</a:t>
            </a:r>
            <a:r>
              <a:rPr lang="en-US" sz="3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mehnatda</a:t>
            </a:r>
            <a:r>
              <a:rPr lang="en-US" sz="3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sinaladi</a:t>
            </a:r>
            <a:r>
              <a:rPr lang="en-US" sz="3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  <a:r>
              <a:rPr lang="en-US" sz="3000" u="sng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Mehnatdan</a:t>
            </a:r>
            <a:r>
              <a:rPr lang="en-US" sz="3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kelsa</a:t>
            </a:r>
            <a:r>
              <a:rPr lang="en-US" sz="3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boylik</a:t>
            </a:r>
            <a:r>
              <a:rPr lang="en-US" sz="3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turmush</a:t>
            </a:r>
            <a:r>
              <a:rPr lang="en-US" sz="3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bo‘lar</a:t>
            </a:r>
            <a:r>
              <a:rPr lang="en-US" sz="3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chiroyli</a:t>
            </a:r>
            <a:r>
              <a:rPr lang="en-US" sz="3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3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Maqol</a:t>
            </a:r>
            <a:r>
              <a:rPr lang="en-US" sz="3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0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82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C18221-4E86-435F-8787-CF6368188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5930995E-A736-4FEA-960B-76CBB8BB98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2EE986E-303C-4911-9C46-E02179D7E5C3}"/>
              </a:ext>
            </a:extLst>
          </p:cNvPr>
          <p:cNvSpPr txBox="1"/>
          <p:nvPr/>
        </p:nvSpPr>
        <p:spPr>
          <a:xfrm>
            <a:off x="6022222" y="692010"/>
            <a:ext cx="2534072" cy="48474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700" dirty="0" err="1">
                <a:solidFill>
                  <a:srgbClr val="3E16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rohati</a:t>
            </a:r>
            <a:r>
              <a:rPr lang="en-US" sz="2700" dirty="0">
                <a:solidFill>
                  <a:srgbClr val="3E16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3E16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mehnatni</a:t>
            </a:r>
            <a:endParaRPr lang="ru-RU" sz="2700" dirty="0">
              <a:solidFill>
                <a:srgbClr val="3E16B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6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B20345-2C79-4357-95D7-5D39FA0D0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864231B2-267C-4A63-916D-F45951B11C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56" y="97590"/>
            <a:ext cx="8970509" cy="504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0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3473</TotalTime>
  <Words>362</Words>
  <Application>Microsoft Office PowerPoint</Application>
  <PresentationFormat>Экран (16:9)</PresentationFormat>
  <Paragraphs>62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Mavzu:  Otlarning kelishik qo‘shimchalari bilan qo‘llanishi (49-52-betlar) </vt:lpstr>
      <vt:lpstr>Mavzu:  Qaratqich kelishigi (55-57-betlar) </vt:lpstr>
      <vt:lpstr>Mustaqil topshiriqni tekshirish</vt:lpstr>
      <vt:lpstr>Презентация PowerPoint</vt:lpstr>
      <vt:lpstr>Презентация PowerPoint</vt:lpstr>
      <vt:lpstr> 121-mashq. O‘qing. Gaplarda takrorlanib kelayot-gan bir xil otlarni aniqlang. Ularga ajratilgan so‘z orali so‘roq bering. Shu otlarni ajratib ko‘rsatilgan so‘z bilan birga ko‘chiring.</vt:lpstr>
      <vt:lpstr>Презентация PowerPoint</vt:lpstr>
      <vt:lpstr>Презентация PowerPoint</vt:lpstr>
      <vt:lpstr>122-mashq. Vatan, kutubxona so‘zlarini 6 ta kelishikda o‘zgartirib yozing. Qo‘shimchalarni tegishlicha begilang.</vt:lpstr>
      <vt:lpstr>124-mashq. O‘qing. Hikoya nima haqida ekan? Hikoyada yong‘oq so‘zi  qaysi kelishiklarda  qo‘llanganiga diqqat qiling.</vt:lpstr>
      <vt:lpstr> Ular ishtirokida 4 – 5 ta gap tuzib yozing.</vt:lpstr>
      <vt:lpstr> 125-mashq. O‘qing. Oftob, osmon so‘zlarining ma’nodoshlarini toping.</vt:lpstr>
      <vt:lpstr>Turkiy til o‘lkasi deganda nimani tushundingiz? Ma’nodosh so‘zlarni guruhlab yozing.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Dildora</dc:creator>
  <cp:lastModifiedBy>Гость</cp:lastModifiedBy>
  <cp:revision>57</cp:revision>
  <dcterms:created xsi:type="dcterms:W3CDTF">2020-10-31T06:00:53Z</dcterms:created>
  <dcterms:modified xsi:type="dcterms:W3CDTF">2020-11-26T11:26:41Z</dcterms:modified>
</cp:coreProperties>
</file>