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76" r:id="rId4"/>
    <p:sldId id="279" r:id="rId5"/>
    <p:sldId id="256" r:id="rId6"/>
    <p:sldId id="277" r:id="rId7"/>
    <p:sldId id="280" r:id="rId8"/>
    <p:sldId id="258" r:id="rId9"/>
    <p:sldId id="259" r:id="rId10"/>
    <p:sldId id="257" r:id="rId11"/>
    <p:sldId id="260" r:id="rId12"/>
    <p:sldId id="261" r:id="rId13"/>
    <p:sldId id="278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EB2697-8464-4401-A910-D6642F046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5F42FB0-ED4F-4B55-AB85-3E7BA0F3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DB72D3-BFF1-4611-88AF-843C2463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300756-53F5-42EC-A81B-A91F364D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593DE0-5F9F-431F-A021-ACC16E72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0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4F11A-FDCA-4705-B2DD-4CDCF906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50C46CD-8773-4AA6-878C-6094B1609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25AE4F-F42E-443D-957B-BBB53AC3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9BF6B9-4D15-4A21-8EB0-6027A43E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5FADC2-2774-4462-A305-5B1D96CF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8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F003BA9-EC1F-4A34-A9BD-FFA8DDE38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E13150-4661-450D-9DA9-E6661554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FB32AA-95AA-4F5A-A855-4BF1E768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A7D29F-C61F-479A-AABC-BEDAE98A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6B17D0-AA02-402A-B65B-580D31D3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6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69BD4A-160A-4062-821A-B6F850BB7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3AB959-D9D1-4044-BC7C-39DA4DFF1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BCDCD7-7CAC-4DDC-B2BE-77548E4C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6F6951-1D6F-44A9-8057-4F8BACCC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C9298B-C9AB-4384-AFEE-838B9F37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49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CC31CA-F191-49D8-9F1D-A8998EF4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8D273B-7A12-409B-B170-FC081BD5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A3DAC3-7DAC-4EF6-A4A9-81DBEC76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64ADE8-CF71-4580-AFB2-7DE0B8EC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19983C-0A09-4970-84CB-A636B033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5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1D12E-3378-42C7-8976-E3D58D4F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61D709-480D-4EB5-8A2B-0B23D6852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A67BD8-8B2F-4C4A-9225-435774A5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47C8AD-143B-4362-80D0-D0CD7DA3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114328-E61A-4A6F-BD30-507F08DB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19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6E697-ACE5-4375-8029-26588D82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9A3664-CB32-43A6-AB92-6F44EA858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DFC4FD-C420-4155-B4BF-E5B966AA6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222E55-09B0-4C1A-8F52-85018EF7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089C90-094F-4179-A0FE-ACF7C6C3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FD684D-AB14-42AC-9B15-69AC11C8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6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3E2203-EC45-4DF6-AF72-E625D99F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B17126-088A-42A1-ABA6-3C23E5308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BFA2C74-5604-43BC-AB22-1D3A258E6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EB17A4-FEFA-436E-9095-62B7A5104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138167-44B1-4883-A612-2C45C6894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06B460A-8062-4D30-B817-ABE3BF6E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29A9071-F0A3-4921-A676-9E0E2786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9F2F373-CDEE-4DBD-8C80-CEA57080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92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3CF7D8-F88C-4421-8C09-BB712EA0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4C1A906-A0D0-453A-810B-D75FAFA6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C8F404-340E-4059-9889-73259FBD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CD78A8-9A81-4FA4-8BD6-462BEA59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8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D088AB-4194-413C-A02B-D21B1296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EE0C96E-B67A-4D4A-818F-929A232C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DC09FF1-182E-4B5F-9616-C8A2CDC9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98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588990-92E6-4882-8963-17E1E4BA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10F6D1-7DB2-4B11-BFF6-CBBCD0604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9FB0EF-8995-4812-AF73-8C5C1F9ED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9ACEAC-9DE6-44ED-BE25-E41858AF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947639-A6B8-4280-A43D-BEF1B9CF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A37378-8954-4BA4-83FE-4413BE0F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1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14E1E-D8CE-4B60-A0FF-9819D172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F4BE0F-83D3-4191-8817-E9F2E668F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F59829-1EEB-4341-9B3D-A9F541A3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30C408-E5DA-4DC6-B3A5-5BD49B0B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25DA70-CF6F-46F9-9A8D-4EBD8E28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36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7A07E1-D732-4F77-BACE-2C4EB787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47D18F1-E491-4F82-8A5D-CE15890DD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75B17F-B30D-495A-A56B-5237EA4A1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958E82-8281-49DE-98C3-41E3533E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055440-5951-4DCC-BC62-483A705D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8779D3-771C-4CEB-9C3D-F65872D4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1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21EB2D-8D98-46A3-B374-26921EB3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8E2792B-1F78-43D7-9AED-59F13BBDF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3FB693-28AA-4B91-ACA1-138D22F7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7E43C4-8ADD-4601-977A-EF1C7403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E67573-8756-466E-82D6-FE92714F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77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09073EB-7A61-4BEB-AE5B-CCAED0F65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60AABA-2904-4E3E-9B99-8457FAB5C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BD391-8B83-413E-AD6A-2A86AB1A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981FBB-D70A-4533-BC2F-1E98EE78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64136D-5ED5-4DD9-BFB5-4CCE019B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7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9C2E4A-1CC3-4D0F-8667-54C177B4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34C4AF-7587-47A8-BA38-15D93919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1423E9-F672-4798-8412-5B6864DE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D33078-3213-40DB-B635-4BDC92B6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263C35-BF79-400B-A7D6-AB1701F9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9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F29D76-81D9-4502-B827-BCC9ACDF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2BF54B-C145-46D6-B510-2A5484F96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F6F1B4-149E-4BDD-B2C1-9B8649714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5F0241-895A-4D29-874B-B970AC77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6B3B5D-CBC5-4B59-8F5A-C503CE01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BB00D6-A3BF-495D-BF05-E0046037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7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74533-1440-4B58-A1DD-2457CFD5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B3371CC-063A-4B63-98B9-8C4306B04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EE10D9-502C-4D66-B800-2BF7559CA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2D2F767-CF8B-482A-AE69-BFC6627EC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A6DDA46-B441-476B-9493-524540C87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A300D44-89CD-4DBB-963B-859D2B34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0A63A9B-6B60-4B05-8CE5-6FDF7A8D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B9F65A-B8D6-4FAE-9B37-A920A07E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2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22D81E-3F58-4BBB-89B3-6846ABB2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0DF74CA-8E26-40EA-B338-340957FE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AC5F26-8B46-4043-96B3-EBFF1DC9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F613A9-A32B-4F7D-9967-67D98809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0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89BC418-81DB-471E-A26C-B60F83D0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CF4BBBC-9923-4EC4-A34B-A2E69E5E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C9D81F-4841-4709-B142-0E86AEA0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4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17483C-BAC9-464B-9416-F1F680C5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F33886-A51E-4EC5-A62D-8F96ABF3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7B0478-D173-44F0-B5F2-27FAA4614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A0F23E-09F6-41EE-B1EE-0D32AE5C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C62DD9-C183-419C-8CE6-96260C0F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D2BE0D-2203-40B4-9EAE-CB3455F9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78C39-F52C-4198-8E16-88687244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F68030F-88C9-4182-9DB9-7E4037CCF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85DE15-C5BA-4FDD-A2D2-BCAE44773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F1C64D-550C-4D8E-802E-5E7FBE4D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8A6C06-B36C-4EFF-A316-293D3A8C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4A944D-4C79-4066-89C5-91A38A1E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4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7A3BF2-F6BB-42CB-9ED7-B204C3FB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73B461-C528-4309-AEA4-2918A4D4E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3233DB-A870-4A08-A804-3F5037CF3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1B5C-F50A-4A19-8F21-BEE27660E47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466D58-3994-4FA8-B8F2-2AB21F84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8D21EC-496D-47FB-8F4B-4D16430DE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2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0EB0F6-81D9-4E11-BFC3-79D2D06B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CE3CC1-B12C-4ABA-8A79-CB89CC65C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4E478F-B0A7-4402-AE07-DC59C31BA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94A0-3CC2-49C4-A563-F4A337D3097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247ACB-DC49-42F3-9EAA-4B1D97E1D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BA4C61-076D-415A-97DC-5DCCC8C37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9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37C4C0-7759-451A-9602-196CF2B10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C68C81E-26B2-4004-89D7-C4C5BA585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AFDB62-8193-46A9-82A5-065076568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6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42853B-4A0F-4C33-B75E-368D8D3F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009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E347B-DC3E-4AAA-9B0D-783585E27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540" y="119273"/>
            <a:ext cx="10005390" cy="1537251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136-mashq.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Hikoyadagi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talaffuziga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diqqat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2193B3-27A1-46A2-BA31-C321B1398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775" y="1497497"/>
            <a:ext cx="10376451" cy="4744283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Gulnozning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o'zi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aqlli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U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xolasining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uyiga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borsa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o'tirmaydi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Uylarni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yig'ishtiradi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Bir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xolasi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Gulnozni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o'zi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ishlaydigan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fabrikaga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ayollar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ko'ylaklarini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tikisha-yotgan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Gulnoz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chevarlarning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ishini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kuzatdi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Tikuvchilardan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ko'ylakning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yoqasini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ikkinchisi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yo-nini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tikardi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Gulnoz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ko'ylakni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tikadi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deb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o'ylardi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ko'ylakni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tikar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Gulnoz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ko'ylagini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qilmasdan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kiyishga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ahd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qildi</a:t>
            </a:r>
            <a:r>
              <a:rPr lang="en-US" sz="1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8525C0-C4B5-4DD7-8BB1-FFE75E2EE89E}"/>
              </a:ext>
            </a:extLst>
          </p:cNvPr>
          <p:cNvSpPr txBox="1"/>
          <p:nvPr/>
        </p:nvSpPr>
        <p:spPr>
          <a:xfrm>
            <a:off x="7991061" y="6195393"/>
            <a:ext cx="276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Hayriddin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0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42853B-4A0F-4C33-B75E-368D8D3F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22C922D-C9C7-48C4-A29F-FB83E3EF7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565" y="225289"/>
            <a:ext cx="9952382" cy="193295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Gulnozning</a:t>
            </a:r>
            <a:r>
              <a:rPr lang="en-US" sz="4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o’zi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xolasining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uyiga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ko'ylaklarini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chevarlarning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ishini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ko'ylakning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yoqasini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/>
          </a:p>
        </p:txBody>
      </p:sp>
      <p:pic>
        <p:nvPicPr>
          <p:cNvPr id="1026" name="Picture 2" descr="Портниха. Кем мне стать? Большая книга профессий">
            <a:extLst>
              <a:ext uri="{FF2B5EF4-FFF2-40B4-BE49-F238E27FC236}">
                <a16:creationId xmlns:a16="http://schemas.microsoft.com/office/drawing/2014/main" xmlns="" id="{2CF1F203-2F7D-40A0-9825-CC30E77C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74" y="2711442"/>
            <a:ext cx="4161182" cy="40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D9CFBE-169A-4C4D-BD52-EF4D4131F055}"/>
              </a:ext>
            </a:extLst>
          </p:cNvPr>
          <p:cNvSpPr txBox="1"/>
          <p:nvPr/>
        </p:nvSpPr>
        <p:spPr>
          <a:xfrm>
            <a:off x="1789043" y="2208004"/>
            <a:ext cx="10084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bo'lak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va-zifasida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4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42853B-4A0F-4C33-B75E-368D8D3F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3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E347B-DC3E-4AAA-9B0D-783585E27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774" y="265043"/>
            <a:ext cx="10522226" cy="1311965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137-mashq.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Transportlar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2193B3-27A1-46A2-BA31-C321B1398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965B71-BA1E-4640-A34E-E53CB535D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44" y="2322206"/>
            <a:ext cx="10057606" cy="34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4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42853B-4A0F-4C33-B75E-368D8D3F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3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E347B-DC3E-4AAA-9B0D-783585E27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318052"/>
            <a:ext cx="9925878" cy="119269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138-mashq.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birikma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2193B3-27A1-46A2-BA31-C321B1398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5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CECD64-6CFB-4DC7-A677-16E77ECC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3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A62093-2EB3-4BF9-B31B-83C5A91CA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9039"/>
            <a:ext cx="9753600" cy="2387600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55-57-betlar)</a:t>
            </a:r>
            <a:b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D3DF4F-61A5-4D3A-BCFA-97BCD30BC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64065"/>
            <a:ext cx="3254012" cy="31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6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92C65A-19EF-44FD-A2D0-D62DB13A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627AAE-BB7D-4DC1-95B9-CECB096E8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Uy</a:t>
            </a:r>
            <a:r>
              <a:rPr lang="en-US" dirty="0"/>
              <a:t> </a:t>
            </a:r>
            <a:r>
              <a:rPr lang="en-US"/>
              <a:t>ishi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4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42853B-4A0F-4C33-B75E-368D8D3F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069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E347B-DC3E-4AAA-9B0D-783585E27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2193B3-27A1-46A2-BA31-C321B1398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74F389-CE01-4FF7-A58F-545BCF6D6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070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F7BFE4-54AC-4F22-B2EF-A6F0A9DA8495}"/>
              </a:ext>
            </a:extLst>
          </p:cNvPr>
          <p:cNvSpPr txBox="1"/>
          <p:nvPr/>
        </p:nvSpPr>
        <p:spPr>
          <a:xfrm>
            <a:off x="2517914" y="649355"/>
            <a:ext cx="659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6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C3C0DEC-C9BC-46D9-8E49-9E0C3B673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4923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1CAEBA-950A-48C9-874D-7988CBB1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027" y="198783"/>
            <a:ext cx="10508974" cy="501173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kelishigining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so‘rog‘i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kim-ning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nimaning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qayerning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4D9560-28E8-4B00-B1D2-A944ADA9EF38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1" b="94308" l="5012" r="97786">
                        <a14:foregroundMark x1="11655" y1="43077" x2="11655" y2="43077"/>
                        <a14:foregroundMark x1="13054" y1="41154" x2="13054" y2="41154"/>
                        <a14:foregroundMark x1="17483" y1="38154" x2="17483" y2="38154"/>
                        <a14:foregroundMark x1="17483" y1="37769" x2="17483" y2="37769"/>
                        <a14:foregroundMark x1="15268" y1="35538" x2="15268" y2="35538"/>
                        <a14:foregroundMark x1="13054" y1="35538" x2="13054" y2="35538"/>
                        <a14:foregroundMark x1="13054" y1="35538" x2="13054" y2="35538"/>
                        <a14:foregroundMark x1="11655" y1="35538" x2="11655" y2="35538"/>
                        <a14:foregroundMark x1="11655" y1="35538" x2="11655" y2="35538"/>
                        <a14:foregroundMark x1="21795" y1="33308" x2="21795" y2="33308"/>
                        <a14:foregroundMark x1="24009" y1="35923" x2="24009" y2="35923"/>
                        <a14:foregroundMark x1="24009" y1="35923" x2="24009" y2="35923"/>
                        <a14:foregroundMark x1="7343" y1="37462" x2="7343" y2="37462"/>
                        <a14:foregroundMark x1="5128" y1="41154" x2="5128" y2="41154"/>
                        <a14:foregroundMark x1="14569" y1="41538" x2="14569" y2="41538"/>
                        <a14:foregroundMark x1="43473" y1="37077" x2="43473" y2="37077"/>
                        <a14:foregroundMark x1="40559" y1="35923" x2="38462" y2="35923"/>
                        <a14:foregroundMark x1="38462" y1="35923" x2="38462" y2="35923"/>
                        <a14:foregroundMark x1="36946" y1="35923" x2="36946" y2="35923"/>
                        <a14:foregroundMark x1="35548" y1="36308" x2="31235" y2="40769"/>
                        <a14:foregroundMark x1="36946" y1="41923" x2="36946" y2="41923"/>
                        <a14:foregroundMark x1="38462" y1="42692" x2="38462" y2="42692"/>
                        <a14:foregroundMark x1="38462" y1="42692" x2="38462" y2="42692"/>
                        <a14:foregroundMark x1="42075" y1="57231" x2="42075" y2="57231"/>
                        <a14:foregroundMark x1="21795" y1="55000" x2="21795" y2="55000"/>
                        <a14:foregroundMark x1="26807" y1="56923" x2="26807" y2="56923"/>
                        <a14:foregroundMark x1="26807" y1="56923" x2="26807" y2="56923"/>
                        <a14:foregroundMark x1="42774" y1="75231" x2="43473" y2="73769"/>
                        <a14:foregroundMark x1="48601" y1="70385" x2="48601" y2="70385"/>
                        <a14:foregroundMark x1="48601" y1="70385" x2="48601" y2="70385"/>
                        <a14:foregroundMark x1="57226" y1="89846" x2="58042" y2="90538"/>
                        <a14:foregroundMark x1="57226" y1="93231" x2="57226" y2="93231"/>
                        <a14:foregroundMark x1="48601" y1="91308" x2="48601" y2="91308"/>
                        <a14:foregroundMark x1="55128" y1="94308" x2="56527" y2="93231"/>
                        <a14:foregroundMark x1="59441" y1="40385" x2="59441" y2="39308"/>
                        <a14:foregroundMark x1="60839" y1="44538" x2="60839" y2="45692"/>
                        <a14:foregroundMark x1="60839" y1="45692" x2="60839" y2="45692"/>
                        <a14:foregroundMark x1="64569" y1="44154" x2="64569" y2="44154"/>
                        <a14:foregroundMark x1="58741" y1="40769" x2="58042" y2="42692"/>
                        <a14:foregroundMark x1="58042" y1="42692" x2="58042" y2="42692"/>
                        <a14:foregroundMark x1="47902" y1="55385" x2="47902" y2="55385"/>
                        <a14:foregroundMark x1="47086" y1="56923" x2="47086" y2="56923"/>
                        <a14:foregroundMark x1="47086" y1="56923" x2="47086" y2="56923"/>
                        <a14:foregroundMark x1="57226" y1="8231" x2="57226" y2="8231"/>
                        <a14:foregroundMark x1="57226" y1="8231" x2="57226" y2="8231"/>
                        <a14:foregroundMark x1="46387" y1="10462" x2="46387" y2="10462"/>
                        <a14:foregroundMark x1="39860" y1="12000" x2="39860" y2="12000"/>
                        <a14:foregroundMark x1="39860" y1="12000" x2="39860" y2="12000"/>
                        <a14:foregroundMark x1="39860" y1="11615" x2="39860" y2="11615"/>
                        <a14:foregroundMark x1="39860" y1="11615" x2="39860" y2="11615"/>
                        <a14:foregroundMark x1="39860" y1="11615" x2="39860" y2="11615"/>
                        <a14:foregroundMark x1="39860" y1="11615" x2="39860" y2="11615"/>
                        <a14:foregroundMark x1="44988" y1="7846" x2="71329" y2="13154"/>
                        <a14:foregroundMark x1="71329" y1="13154" x2="77506" y2="20923"/>
                        <a14:foregroundMark x1="70280" y1="18692" x2="70280" y2="18692"/>
                        <a14:foregroundMark x1="70280" y1="18000" x2="70280" y2="18000"/>
                        <a14:foregroundMark x1="65268" y1="13846" x2="65268" y2="13846"/>
                        <a14:foregroundMark x1="61655" y1="5615" x2="61655" y2="5615"/>
                        <a14:foregroundMark x1="54429" y1="2231" x2="54429" y2="2231"/>
                        <a14:foregroundMark x1="69580" y1="3769" x2="69580" y2="3769"/>
                        <a14:foregroundMark x1="68881" y1="3769" x2="68881" y2="3769"/>
                        <a14:foregroundMark x1="68881" y1="4846" x2="68881" y2="4846"/>
                        <a14:foregroundMark x1="68881" y1="4846" x2="68881" y2="4846"/>
                        <a14:foregroundMark x1="68881" y1="4846" x2="68881" y2="4846"/>
                        <a14:foregroundMark x1="84033" y1="20231" x2="84033" y2="20231"/>
                        <a14:foregroundMark x1="97786" y1="18000" x2="97786" y2="18000"/>
                        <a14:foregroundMark x1="97786" y1="18000" x2="97786" y2="18000"/>
                        <a14:foregroundMark x1="97786" y1="18000" x2="97786" y2="18000"/>
                        <a14:foregroundMark x1="35548" y1="34077" x2="35548" y2="34077"/>
                        <a14:foregroundMark x1="23193" y1="35154" x2="23193" y2="35154"/>
                        <a14:foregroundMark x1="25408" y1="35538" x2="25408" y2="35538"/>
                        <a14:foregroundMark x1="58042" y1="39308" x2="58042" y2="39308"/>
                        <a14:foregroundMark x1="59441" y1="39308" x2="59441" y2="39308"/>
                        <a14:foregroundMark x1="62354" y1="40077" x2="62354" y2="40077"/>
                        <a14:foregroundMark x1="65268" y1="40385" x2="65268" y2="40385"/>
                        <a14:foregroundMark x1="63753" y1="39308" x2="63753" y2="39308"/>
                        <a14:foregroundMark x1="63753" y1="39308" x2="63753" y2="39308"/>
                        <a14:foregroundMark x1="63753" y1="39308" x2="63753" y2="42692"/>
                        <a14:foregroundMark x1="61655" y1="35154" x2="47902" y2="38923"/>
                        <a14:foregroundMark x1="64569" y1="35154" x2="64569" y2="35154"/>
                        <a14:foregroundMark x1="40559" y1="56923" x2="38462" y2="57615"/>
                        <a14:foregroundMark x1="37762" y1="59538" x2="37762" y2="59538"/>
                        <a14:foregroundMark x1="38462" y1="74846" x2="38462" y2="73769"/>
                        <a14:foregroundMark x1="44289" y1="71462" x2="44289" y2="71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765" y="3028661"/>
            <a:ext cx="1829821" cy="35407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7DB8EF8-4A55-405B-BC90-7D534659C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934" y="2070203"/>
            <a:ext cx="10010500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C4FC8-04B3-4BDF-983C-AA58638C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6E5429-856C-405A-A115-2A613EB7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91FCC1-E83E-4202-AA4B-676A584D8E0C}"/>
              </a:ext>
            </a:extLst>
          </p:cNvPr>
          <p:cNvSpPr txBox="1"/>
          <p:nvPr/>
        </p:nvSpPr>
        <p:spPr>
          <a:xfrm>
            <a:off x="3154017" y="2570922"/>
            <a:ext cx="552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Kelishiklsr</a:t>
            </a:r>
            <a:r>
              <a:rPr lang="en-US" dirty="0"/>
              <a:t>  test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0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42853B-4A0F-4C33-B75E-368D8D3F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3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E347B-DC3E-4AAA-9B0D-783585E27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18049"/>
            <a:ext cx="10402957" cy="127034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133-mashq.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ko‘rsatilgan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otlarga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2193B3-27A1-46A2-BA31-C321B1398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2370" y="2332381"/>
            <a:ext cx="7404889" cy="2557668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soz,</a:t>
            </a:r>
          </a:p>
          <a:p>
            <a:pPr algn="l"/>
            <a:r>
              <a:rPr lang="en-US" sz="40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Qushlarning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to‘yi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qizir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O‘ynoqi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ariqlarning</a:t>
            </a:r>
            <a:endParaRPr lang="en-US" sz="4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Yoqimli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kuyi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qizir</a:t>
            </a:r>
            <a:r>
              <a:rPr lang="en-US" sz="4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Habib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4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42853B-4A0F-4C33-B75E-368D8D3F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E347B-DC3E-4AAA-9B0D-783585E27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296" y="331306"/>
            <a:ext cx="10058400" cy="117613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134-mashq.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2193B3-27A1-46A2-BA31-C321B1398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296" y="1653841"/>
            <a:ext cx="10058400" cy="570111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Barnoning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lunjlari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osildi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buvisining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oldiga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Munira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yomon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Ko'chamizdagi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gulni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ko'chirib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ketdi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Munira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koʻchamizning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fayzini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buzibdi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-da, </a:t>
            </a:r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buvisi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Barnoning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ochilmadi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034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64029157-B751-426F-AD25-74510DB43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279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748D03-D331-4D37-97DD-BAF287F8B7AE}"/>
              </a:ext>
            </a:extLst>
          </p:cNvPr>
          <p:cNvSpPr txBox="1"/>
          <p:nvPr/>
        </p:nvSpPr>
        <p:spPr>
          <a:xfrm>
            <a:off x="1736033" y="2777036"/>
            <a:ext cx="103366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bogʻlangan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tegish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licha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Barnoning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lunjlari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buvisining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oldiga,ko‘chamiz-ning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fayzini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Barnoning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gulsapsarning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tagini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gulning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307A28-830C-428B-B2D7-14B22CC9EF13}"/>
              </a:ext>
            </a:extLst>
          </p:cNvPr>
          <p:cNvSpPr txBox="1"/>
          <p:nvPr/>
        </p:nvSpPr>
        <p:spPr>
          <a:xfrm>
            <a:off x="1762539" y="518996"/>
            <a:ext cx="101644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Kechga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gulzorga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kirdi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Gulsapsarning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tagini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yumshatdi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asta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koʻchirib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Munira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‘-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chirib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ketgan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gulning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o‘tqazdi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(Latif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Mahmu-dovdan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17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322</Words>
  <Application>Microsoft Office PowerPoint</Application>
  <PresentationFormat>Произвольный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Mavzu:  Qaratqich kelishigi (55-57-betlar) </vt:lpstr>
      <vt:lpstr>Презентация PowerPoint</vt:lpstr>
      <vt:lpstr>Презентация PowerPoint</vt:lpstr>
      <vt:lpstr> Qaratqich kelishigining so‘rog‘i – kim-ning?, nimaning?, qayerning?                                             </vt:lpstr>
      <vt:lpstr>Презентация PowerPoint</vt:lpstr>
      <vt:lpstr>133-mashq. O‘qing. Ajratib ko‘rsatilgan otlarga so‘roq bering. Ular qaysi kelishikda qo‘llangan?</vt:lpstr>
      <vt:lpstr>134-mashq. Matnni o‘qing. Qaratqich kelishigidagi otlarni aniqlang.</vt:lpstr>
      <vt:lpstr>Презентация PowerPoint</vt:lpstr>
      <vt:lpstr>136-mashq. Hikoyadagi qaratqich kelishigidagi otlarning talaffuziga diqqat qiling. Ularni o‘zi bog‘langan so‘z bilan yozing.</vt:lpstr>
      <vt:lpstr> Gulnozning o’zi, xolasining uyiga, bolalarning ko'ylaklarini, chevarlarning ishini, ko'ylakning yoqasini.</vt:lpstr>
      <vt:lpstr>137-mashq. Rasmni kuzating. “Transportlar xizmati” mavzusida matn tuzib yozing.</vt:lpstr>
      <vt:lpstr>138-mashq. Qaratqich kelishigidagi otga mos otlar topib, birikma tuzing va yozing.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Гость</cp:lastModifiedBy>
  <cp:revision>41</cp:revision>
  <dcterms:created xsi:type="dcterms:W3CDTF">2020-11-02T10:04:08Z</dcterms:created>
  <dcterms:modified xsi:type="dcterms:W3CDTF">2020-11-03T07:29:32Z</dcterms:modified>
</cp:coreProperties>
</file>