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85" r:id="rId4"/>
    <p:sldId id="289" r:id="rId5"/>
    <p:sldId id="291" r:id="rId6"/>
    <p:sldId id="293" r:id="rId7"/>
    <p:sldId id="286" r:id="rId8"/>
    <p:sldId id="290" r:id="rId9"/>
    <p:sldId id="294" r:id="rId10"/>
    <p:sldId id="288" r:id="rId11"/>
    <p:sldId id="292" r:id="rId12"/>
    <p:sldId id="295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C1A1B1-140C-44CD-A20C-37E89BDC923B}">
          <p14:sldIdLst>
            <p14:sldId id="262"/>
            <p14:sldId id="285"/>
            <p14:sldId id="289"/>
            <p14:sldId id="291"/>
            <p14:sldId id="293"/>
            <p14:sldId id="286"/>
            <p14:sldId id="290"/>
            <p14:sldId id="294"/>
            <p14:sldId id="288"/>
            <p14:sldId id="292"/>
            <p14:sldId id="29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FC2D19-88B2-4D02-97D2-AF006AB50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93AC099-8F45-4CBC-94C9-AB4ED531F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4E3481-B128-4A9C-9297-7B6C88C0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F67368-745A-4F93-890D-5A620243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420E52-F1B5-4377-A516-CE19D4E2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5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F3D49-7430-474A-AC29-8BCA5DAD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FD8798-7FB7-43B9-B58E-64DD7A457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2BE0F8-B094-426B-9D5A-0795F030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F23B85-70CA-431D-97B2-F1502B89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17B125-5A03-4F4B-8624-BB154B2A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1AD90F2-0B27-48F5-A727-4E6B43DF6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C47467-EC92-4513-B196-5465F7E92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BAEAC2-24F0-49CA-9360-0EE6A660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7CF809-524F-4BB4-851B-2E097A8A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3A8F53-6E85-40D0-A385-10C300CA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EB2697-8464-4401-A910-D6642F046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5F42FB0-ED4F-4B55-AB85-3E7BA0F3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DB72D3-BFF1-4611-88AF-843C2463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300756-53F5-42EC-A81B-A91F364D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593DE0-5F9F-431F-A021-ACC16E729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3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E14E1E-D8CE-4B60-A0FF-9819D172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AF4BE0F-83D3-4191-8817-E9F2E668F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F59829-1EEB-4341-9B3D-A9F541A3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30C408-E5DA-4DC6-B3A5-5BD49B0B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E25DA70-CF6F-46F9-9A8D-4EBD8E28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6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9C2E4A-1CC3-4D0F-8667-54C177B4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834C4AF-7587-47A8-BA38-15D93919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1423E9-F672-4798-8412-5B6864DE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D33078-3213-40DB-B635-4BDC92B6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263C35-BF79-400B-A7D6-AB1701F9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3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29D76-81D9-4502-B827-BCC9ACDF7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2BF54B-C145-46D6-B510-2A5484F96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F6F1B4-149E-4BDD-B2C1-9B8649714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5F0241-895A-4D29-874B-B970AC77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6B3B5D-CBC5-4B59-8F5A-C503CE01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BB00D6-A3BF-495D-BF05-E00460372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70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B74533-1440-4B58-A1DD-2457CFD5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3371CC-063A-4B63-98B9-8C4306B04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FEE10D9-502C-4D66-B800-2BF7559CA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2D2F767-CF8B-482A-AE69-BFC6627EC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6DDA46-B441-476B-9493-524540C87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A300D44-89CD-4DBB-963B-859D2B34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0A63A9B-6B60-4B05-8CE5-6FDF7A8D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EB9F65A-B8D6-4FAE-9B37-A920A07E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3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22D81E-3F58-4BBB-89B3-6846ABB2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0DF74CA-8E26-40EA-B338-340957F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BAC5F26-8B46-4043-96B3-EBFF1DC9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1F613A9-A32B-4F7D-9967-67D98809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0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89BC418-81DB-471E-A26C-B60F83D0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CF4BBBC-9923-4EC4-A34B-A2E69E5E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C9D81F-4841-4709-B142-0E86AEA0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99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17483C-BAC9-464B-9416-F1F680C5C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F33886-A51E-4EC5-A62D-8F96ABF31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7B0478-D173-44F0-B5F2-27FAA4614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A0F23E-09F6-41EE-B1EE-0D32AE5C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C62DD9-C183-419C-8CE6-96260C0F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6D2BE0D-2203-40B4-9EAE-CB3455F9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C6B3CC-D11C-40BC-BE34-822A6672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25F061-6138-474F-ADBE-45ACD709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EE5259-8EA4-4B3C-8F2D-2A50597B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887117C-321B-4715-8ABD-84A6FBCAB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6D9C75-1C54-478D-870A-5B43E662E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55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E78C39-F52C-4198-8E16-88687244C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F68030F-88C9-4182-9DB9-7E4037CCF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85DE15-C5BA-4FDD-A2D2-BCAE44773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F1C64D-550C-4D8E-802E-5E7FBE4D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8A6C06-B36C-4EFF-A316-293D3A8C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4A944D-4C79-4066-89C5-91A38A1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25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4F11A-FDCA-4705-B2DD-4CDCF906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50C46CD-8773-4AA6-878C-6094B1609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25AE4F-F42E-443D-957B-BBB53AC3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9BF6B9-4D15-4A21-8EB0-6027A43E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5FADC2-2774-4462-A305-5B1D96CF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8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F003BA9-EC1F-4A34-A9BD-FFA8DDE383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E13150-4661-450D-9DA9-E6661554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3FB32AA-95AA-4F5A-A855-4BF1E768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A7D29F-C61F-479A-AABC-BEDAE98A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6B17D0-AA02-402A-B65B-580D31D3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9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264AF5-8188-44A3-BDE9-B28E2DE1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BDFD225-3C62-4529-9CF5-4EAC1CF7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8455B0-0597-450D-860A-A94C077B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F71CA-57F0-42EC-8846-B1F54AA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367E3A-F4A4-49A6-90D6-4293E394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7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DBFCC-88C8-4598-BE82-0DCD7BB4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3CA2DD-D494-4183-BE5A-0E94BA379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936B53F-BE47-42F3-849B-2571BC3A8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F6643BF-0802-4C14-A526-FD34CD72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E99543-FB0F-4BC7-95BB-4F37A324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47616A0-18EB-487F-8D33-83956FF2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9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2DDD28-31D5-461A-8EC0-4039701C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4A32E7-56BC-4BDF-A8C1-E06E7311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6C244BE-EA00-4A41-AE17-CDF146B7C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1BA70F-40A1-4C0C-96F0-C02F56BE4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B809DF9-93A4-4766-8C9F-10954E2CA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0068145-9C65-40E6-8AA3-43A3A44E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BA5CF0B-073C-4996-9BD0-61C63FBF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318BD57-1801-4E3D-AFA8-9EB1C09B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8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6F1915-C796-4AF6-85AC-6C9FCA02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9A9E572-26E9-47AE-BCEF-F630C87C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F832ED-48AF-4F36-8957-F4E72AA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B8E631-80AE-480E-AB13-B4498F45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0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43234CE-0DE5-44C1-AE8D-69F4FBBE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AD22D8A-B83C-4C11-8043-62589E71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E09826-5016-424A-B70E-43318ABC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56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FE1747-A69B-4E48-848A-F245A02F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9702A3-2C58-4AEC-92E5-2335195C4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E41D92E-F5F9-4F99-A817-411D9F0D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B4CE6E1-6B84-4272-B406-5483453D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A91227-3882-4BD1-9110-2E58CEAD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0CB5F5-CDDE-43F9-B29A-D02C2FA7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5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E6F0C0-097B-41ED-9591-B9A884BA4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116E3ED-FECC-4D74-9A25-7DC8E6440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8CAF824-FDC5-4DEF-9970-5DED40578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85C4574-F65B-4CF2-9BE1-987F37F22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C4C6F8-3F73-4730-8517-614C5DA4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D39CCE-AB3E-4960-8BCF-A4C991F7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7A2DCC-5F1E-4F1F-A544-BD29D415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71F41E-F569-4CFD-B038-247C5499E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90E15C-4DC8-4B6F-99BC-2CB089915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70AD2-195F-4B25-BB84-4E6647A50A13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B4DFCCA-C148-4B90-9776-6069784A1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FF23FD-D920-47E2-A09B-0E1228A16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E91A-A06E-4905-A06E-10E78B2F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0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7A3BF2-F6BB-42CB-9ED7-B204C3FB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73B461-C528-4309-AEA4-2918A4D4E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03233DB-A870-4A08-A804-3F5037CF3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61B5C-F50A-4A19-8F21-BEE27660E47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466D58-3994-4FA8-B8F2-2AB21F84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8D21EC-496D-47FB-8F4B-4D16430DE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7093-1434-4673-8AC1-B36BCAFF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398549-AC8F-4053-AC6B-9957AE12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9"/>
            <a:ext cx="12191736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163541-3A8D-4A31-A6D5-B851F0D95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5"/>
            <a:ext cx="12192000" cy="685799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0796189-29D2-4EBD-AF0C-330A2945F0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42051" y="285617"/>
            <a:ext cx="1011140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bog’langan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qo‘shimcha-sini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tegishlicha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A7BFA8-2140-417F-AAEF-7B32D2853EA8}"/>
              </a:ext>
            </a:extLst>
          </p:cNvPr>
          <p:cNvSpPr txBox="1"/>
          <p:nvPr/>
        </p:nvSpPr>
        <p:spPr>
          <a:xfrm>
            <a:off x="1842051" y="1723652"/>
            <a:ext cx="9978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o‘tovlarni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tikdik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uchratdik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xaltato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‘-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to‘shab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giyohlarni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ko‘rsatdi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suratlarini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yon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daftarimni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dirty="0"/>
          </a:p>
        </p:txBody>
      </p:sp>
      <p:pic>
        <p:nvPicPr>
          <p:cNvPr id="1026" name="Picture 2" descr="❓В чем смысл и польза похода в горы... - Все В Горы - походы и туризм |  Facebook">
            <a:extLst>
              <a:ext uri="{FF2B5EF4-FFF2-40B4-BE49-F238E27FC236}">
                <a16:creationId xmlns="" xmlns:a16="http://schemas.microsoft.com/office/drawing/2014/main" id="{525D8939-35D9-4A32-B9CE-5AE98E9AA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0" y="3662644"/>
            <a:ext cx="4717775" cy="28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2EA4244-D726-4CBB-9CAF-FEC41FAB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6ED715-4860-40A3-B037-FAE29B1E1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2" y="1825625"/>
            <a:ext cx="9768108" cy="1369962"/>
          </a:xfrm>
        </p:spPr>
        <p:txBody>
          <a:bodyPr/>
          <a:lstStyle/>
          <a:p>
            <a:r>
              <a:rPr lang="en-US" dirty="0" err="1"/>
              <a:t>Tushum</a:t>
            </a:r>
            <a:r>
              <a:rPr lang="en-US" dirty="0"/>
              <a:t> </a:t>
            </a:r>
            <a:r>
              <a:rPr lang="en-US" dirty="0" err="1"/>
              <a:t>kelishigidagi</a:t>
            </a:r>
            <a:r>
              <a:rPr lang="en-US" dirty="0"/>
              <a:t> </a:t>
            </a:r>
            <a:r>
              <a:rPr lang="en-US" dirty="0" err="1"/>
              <a:t>otlar</a:t>
            </a:r>
            <a:r>
              <a:rPr lang="en-US" dirty="0"/>
              <a:t> </a:t>
            </a:r>
            <a:r>
              <a:rPr lang="en-US" dirty="0" err="1"/>
              <a:t>gapda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‘</a:t>
            </a:r>
            <a:r>
              <a:rPr lang="en-US" dirty="0" err="1"/>
              <a:t>lak</a:t>
            </a:r>
            <a:r>
              <a:rPr lang="en-US" dirty="0"/>
              <a:t> </a:t>
            </a:r>
            <a:r>
              <a:rPr lang="en-US" dirty="0" err="1"/>
              <a:t>vazifasida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DF5E1F5-F3B4-42F6-9E28-AE82A1192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45698C-48E8-44CC-A38C-0F08FB8A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4" y="232604"/>
            <a:ext cx="943223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141-mashq.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Topishmoqlarni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javobini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toping.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761BD3-E485-4E61-8ED9-BE9E3FAE9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296" y="1656522"/>
            <a:ext cx="9551504" cy="4745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temir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yurar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tog’larni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surar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Ko‘rinmasdan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oqadi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Chiroqlarni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yoqadi</a:t>
            </a:r>
            <a:endParaRPr lang="en-US" sz="36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Yerga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tushsa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qilar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Dehqonlarni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boy </a:t>
            </a:r>
            <a:r>
              <a:rPr lang="en-US" sz="36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qilar</a:t>
            </a:r>
            <a:r>
              <a:rPr lang="en-US" sz="36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68641C-9853-4310-A2C7-FF5E4A01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4" y="1825625"/>
            <a:ext cx="5078478" cy="8464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A65FE30-F96B-4507-852F-69ECC4E25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72" y="3278808"/>
            <a:ext cx="4693259" cy="13645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70133A1-D996-4DED-94A6-469AEB9F7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334" y="5037862"/>
            <a:ext cx="3557567" cy="74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5CECD64-6CFB-4DC7-A677-16E77ECC1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686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A62093-2EB3-4BF9-B31B-83C5A91C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1377" y="1814403"/>
            <a:ext cx="97536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(58-59-betlar)</a:t>
            </a:r>
            <a:br>
              <a:rPr lang="en-US" sz="4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D3DF4F-61A5-4D3A-BCFA-97BCD30B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197" y="3092116"/>
            <a:ext cx="3038373" cy="30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42853B-4A0F-4C33-B75E-368D8D3F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389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4E347B-DC3E-4AAA-9B0D-783585E27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2" y="318052"/>
            <a:ext cx="9925878" cy="119269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138-mashq.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12193B3-27A1-46A2-BA31-C321B13984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0EC095-1D98-4ABC-ACA9-2BACF8F4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96" y="145796"/>
            <a:ext cx="10905424" cy="65255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BE84B7-2C03-4C18-99FA-FA20DAC67C73}"/>
              </a:ext>
            </a:extLst>
          </p:cNvPr>
          <p:cNvSpPr txBox="1"/>
          <p:nvPr/>
        </p:nvSpPr>
        <p:spPr>
          <a:xfrm>
            <a:off x="4876798" y="1895063"/>
            <a:ext cx="2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kitobi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5BA64E-A60F-41F4-A7D8-FFB9C38EFCEC}"/>
              </a:ext>
            </a:extLst>
          </p:cNvPr>
          <p:cNvSpPr txBox="1"/>
          <p:nvPr/>
        </p:nvSpPr>
        <p:spPr>
          <a:xfrm>
            <a:off x="4770782" y="2517917"/>
            <a:ext cx="2080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o‘rtog‘i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BC1B8E-B812-4711-81CC-397E34BE0CF2}"/>
              </a:ext>
            </a:extLst>
          </p:cNvPr>
          <p:cNvSpPr txBox="1"/>
          <p:nvPr/>
        </p:nvSpPr>
        <p:spPr>
          <a:xfrm>
            <a:off x="4929810" y="3153194"/>
            <a:ext cx="169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odobi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40CB6E3-0E0F-4ADA-AF84-E3C12AF87DD9}"/>
              </a:ext>
            </a:extLst>
          </p:cNvPr>
          <p:cNvSpPr txBox="1"/>
          <p:nvPr/>
        </p:nvSpPr>
        <p:spPr>
          <a:xfrm>
            <a:off x="4929810" y="3750369"/>
            <a:ext cx="173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javobi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988C4D8-0231-46C5-AA91-76AFEC548EEA}"/>
              </a:ext>
            </a:extLst>
          </p:cNvPr>
          <p:cNvSpPr txBox="1"/>
          <p:nvPr/>
        </p:nvSpPr>
        <p:spPr>
          <a:xfrm>
            <a:off x="4863550" y="4386471"/>
            <a:ext cx="21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daftari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CBEEFA-616F-412A-BD79-706A70B869C2}"/>
              </a:ext>
            </a:extLst>
          </p:cNvPr>
          <p:cNvSpPr txBox="1"/>
          <p:nvPr/>
        </p:nvSpPr>
        <p:spPr>
          <a:xfrm>
            <a:off x="10018650" y="1881813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bargi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20339D2-9771-43B5-97D9-16843F0F6E5C}"/>
              </a:ext>
            </a:extLst>
          </p:cNvPr>
          <p:cNvSpPr txBox="1"/>
          <p:nvPr/>
        </p:nvSpPr>
        <p:spPr>
          <a:xfrm>
            <a:off x="9985522" y="2471532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shohi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50F0261-2ED0-45DD-BC65-852301E11B7D}"/>
              </a:ext>
            </a:extLst>
          </p:cNvPr>
          <p:cNvSpPr txBox="1"/>
          <p:nvPr/>
        </p:nvSpPr>
        <p:spPr>
          <a:xfrm>
            <a:off x="9899385" y="3114261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mevasi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8D291AD-16C6-47F8-AA1D-1CDE4CB73D86}"/>
              </a:ext>
            </a:extLst>
          </p:cNvPr>
          <p:cNvSpPr txBox="1"/>
          <p:nvPr/>
        </p:nvSpPr>
        <p:spPr>
          <a:xfrm>
            <a:off x="9932513" y="3743743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poyasi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8C921AF-B2B5-4435-856E-277B415E70AB}"/>
              </a:ext>
            </a:extLst>
          </p:cNvPr>
          <p:cNvSpPr txBox="1"/>
          <p:nvPr/>
        </p:nvSpPr>
        <p:spPr>
          <a:xfrm>
            <a:off x="10071659" y="4399726"/>
            <a:ext cx="16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ildizi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C6A08C-4190-486F-B52D-F010537A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C3D624-C33B-4BE8-8E2D-5121749F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0B283A-EB91-42BF-AF57-9C5449265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02894CA-89B6-48D5-A33F-364DE92B53B6}"/>
              </a:ext>
            </a:extLst>
          </p:cNvPr>
          <p:cNvSpPr txBox="1"/>
          <p:nvPr/>
        </p:nvSpPr>
        <p:spPr>
          <a:xfrm>
            <a:off x="2517914" y="649355"/>
            <a:ext cx="6599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="" xmlns:a16="http://schemas.microsoft.com/office/drawing/2014/main" id="{AFFE6EF5-63A5-445D-B5EF-C8196E2B7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635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180DFB-39F9-4E2E-AC4E-B98A071A3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86" y="69369"/>
            <a:ext cx="8812695" cy="1064729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Eslab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qoling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2EC4A8-4304-4A7E-A09E-567EF15853DC}"/>
              </a:ext>
            </a:extLst>
          </p:cNvPr>
          <p:cNvSpPr txBox="1"/>
          <p:nvPr/>
        </p:nvSpPr>
        <p:spPr>
          <a:xfrm>
            <a:off x="1868556" y="1007167"/>
            <a:ext cx="8812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kelishigining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so‘rog‘i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qayerni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699180-15A9-4055-B060-24381CAA85A6}"/>
              </a:ext>
            </a:extLst>
          </p:cNvPr>
          <p:cNvSpPr txBox="1"/>
          <p:nvPr/>
        </p:nvSpPr>
        <p:spPr>
          <a:xfrm>
            <a:off x="2089931" y="2526198"/>
            <a:ext cx="9554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kelishigining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714611-2436-4D5B-85C6-13AC08214875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1" b="94308" l="5012" r="97786">
                        <a14:foregroundMark x1="11655" y1="43077" x2="11655" y2="43077"/>
                        <a14:foregroundMark x1="13054" y1="41154" x2="13054" y2="41154"/>
                        <a14:foregroundMark x1="17483" y1="38154" x2="17483" y2="38154"/>
                        <a14:foregroundMark x1="17483" y1="37769" x2="17483" y2="37769"/>
                        <a14:foregroundMark x1="15268" y1="35538" x2="15268" y2="35538"/>
                        <a14:foregroundMark x1="13054" y1="35538" x2="13054" y2="35538"/>
                        <a14:foregroundMark x1="13054" y1="35538" x2="13054" y2="35538"/>
                        <a14:foregroundMark x1="11655" y1="35538" x2="11655" y2="35538"/>
                        <a14:foregroundMark x1="11655" y1="35538" x2="11655" y2="35538"/>
                        <a14:foregroundMark x1="21795" y1="33308" x2="21795" y2="33308"/>
                        <a14:foregroundMark x1="24009" y1="35923" x2="24009" y2="35923"/>
                        <a14:foregroundMark x1="24009" y1="35923" x2="24009" y2="35923"/>
                        <a14:foregroundMark x1="7343" y1="37462" x2="7343" y2="37462"/>
                        <a14:foregroundMark x1="5128" y1="41154" x2="5128" y2="41154"/>
                        <a14:foregroundMark x1="14569" y1="41538" x2="14569" y2="41538"/>
                        <a14:foregroundMark x1="43473" y1="37077" x2="43473" y2="37077"/>
                        <a14:foregroundMark x1="40559" y1="35923" x2="38462" y2="35923"/>
                        <a14:foregroundMark x1="38462" y1="35923" x2="38462" y2="35923"/>
                        <a14:foregroundMark x1="36946" y1="35923" x2="36946" y2="35923"/>
                        <a14:foregroundMark x1="35548" y1="36308" x2="31235" y2="40769"/>
                        <a14:foregroundMark x1="36946" y1="41923" x2="36946" y2="41923"/>
                        <a14:foregroundMark x1="38462" y1="42692" x2="38462" y2="42692"/>
                        <a14:foregroundMark x1="38462" y1="42692" x2="38462" y2="42692"/>
                        <a14:foregroundMark x1="42075" y1="57231" x2="42075" y2="57231"/>
                        <a14:foregroundMark x1="21795" y1="55000" x2="21795" y2="55000"/>
                        <a14:foregroundMark x1="26807" y1="56923" x2="26807" y2="56923"/>
                        <a14:foregroundMark x1="26807" y1="56923" x2="26807" y2="56923"/>
                        <a14:foregroundMark x1="42774" y1="75231" x2="43473" y2="73769"/>
                        <a14:foregroundMark x1="48601" y1="70385" x2="48601" y2="70385"/>
                        <a14:foregroundMark x1="48601" y1="70385" x2="48601" y2="70385"/>
                        <a14:foregroundMark x1="57226" y1="89846" x2="58042" y2="90538"/>
                        <a14:foregroundMark x1="57226" y1="93231" x2="57226" y2="93231"/>
                        <a14:foregroundMark x1="48601" y1="91308" x2="48601" y2="91308"/>
                        <a14:foregroundMark x1="55128" y1="94308" x2="56527" y2="93231"/>
                        <a14:foregroundMark x1="59441" y1="40385" x2="59441" y2="39308"/>
                        <a14:foregroundMark x1="60839" y1="44538" x2="60839" y2="45692"/>
                        <a14:foregroundMark x1="60839" y1="45692" x2="60839" y2="45692"/>
                        <a14:foregroundMark x1="64569" y1="44154" x2="64569" y2="44154"/>
                        <a14:foregroundMark x1="58741" y1="40769" x2="58042" y2="42692"/>
                        <a14:foregroundMark x1="58042" y1="42692" x2="58042" y2="42692"/>
                        <a14:foregroundMark x1="47902" y1="55385" x2="47902" y2="55385"/>
                        <a14:foregroundMark x1="47086" y1="56923" x2="47086" y2="56923"/>
                        <a14:foregroundMark x1="47086" y1="56923" x2="47086" y2="56923"/>
                        <a14:foregroundMark x1="57226" y1="8231" x2="57226" y2="8231"/>
                        <a14:foregroundMark x1="57226" y1="8231" x2="57226" y2="8231"/>
                        <a14:foregroundMark x1="46387" y1="10462" x2="46387" y2="10462"/>
                        <a14:foregroundMark x1="39860" y1="12000" x2="39860" y2="12000"/>
                        <a14:foregroundMark x1="39860" y1="12000" x2="39860" y2="12000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39860" y1="11615" x2="39860" y2="11615"/>
                        <a14:foregroundMark x1="44988" y1="7846" x2="71329" y2="13154"/>
                        <a14:foregroundMark x1="71329" y1="13154" x2="77506" y2="20923"/>
                        <a14:foregroundMark x1="70280" y1="18692" x2="70280" y2="18692"/>
                        <a14:foregroundMark x1="70280" y1="18000" x2="70280" y2="18000"/>
                        <a14:foregroundMark x1="65268" y1="13846" x2="65268" y2="13846"/>
                        <a14:foregroundMark x1="61655" y1="5615" x2="61655" y2="5615"/>
                        <a14:foregroundMark x1="54429" y1="2231" x2="54429" y2="2231"/>
                        <a14:foregroundMark x1="69580" y1="3769" x2="69580" y2="3769"/>
                        <a14:foregroundMark x1="68881" y1="3769" x2="68881" y2="3769"/>
                        <a14:foregroundMark x1="68881" y1="4846" x2="68881" y2="4846"/>
                        <a14:foregroundMark x1="68881" y1="4846" x2="68881" y2="4846"/>
                        <a14:foregroundMark x1="68881" y1="4846" x2="68881" y2="4846"/>
                        <a14:foregroundMark x1="84033" y1="20231" x2="84033" y2="20231"/>
                        <a14:foregroundMark x1="97786" y1="18000" x2="97786" y2="18000"/>
                        <a14:foregroundMark x1="97786" y1="18000" x2="97786" y2="18000"/>
                        <a14:foregroundMark x1="97786" y1="18000" x2="97786" y2="18000"/>
                        <a14:foregroundMark x1="35548" y1="34077" x2="35548" y2="34077"/>
                        <a14:foregroundMark x1="23193" y1="35154" x2="23193" y2="35154"/>
                        <a14:foregroundMark x1="25408" y1="35538" x2="25408" y2="35538"/>
                        <a14:foregroundMark x1="58042" y1="39308" x2="58042" y2="39308"/>
                        <a14:foregroundMark x1="59441" y1="39308" x2="59441" y2="39308"/>
                        <a14:foregroundMark x1="62354" y1="40077" x2="62354" y2="40077"/>
                        <a14:foregroundMark x1="65268" y1="40385" x2="65268" y2="40385"/>
                        <a14:foregroundMark x1="63753" y1="39308" x2="63753" y2="39308"/>
                        <a14:foregroundMark x1="63753" y1="39308" x2="63753" y2="39308"/>
                        <a14:foregroundMark x1="63753" y1="39308" x2="63753" y2="42692"/>
                        <a14:foregroundMark x1="61655" y1="35154" x2="47902" y2="38923"/>
                        <a14:foregroundMark x1="64569" y1="35154" x2="64569" y2="35154"/>
                        <a14:foregroundMark x1="40559" y1="56923" x2="38462" y2="57615"/>
                        <a14:foregroundMark x1="37762" y1="59538" x2="37762" y2="59538"/>
                        <a14:foregroundMark x1="38462" y1="74846" x2="38462" y2="73769"/>
                        <a14:foregroundMark x1="44289" y1="71462" x2="44289" y2="71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4259" y="3320712"/>
            <a:ext cx="1829821" cy="320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E9EF5D-8E7E-4B73-95E1-70A84EF7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4ED39-B4BA-4B10-A6C2-F98F9E0A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0" y="225291"/>
            <a:ext cx="10217427" cy="13252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139-mashq.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Ajratilgan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otlarga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kelishikga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5ECD00-F916-4EB8-AC99-BBEE5A69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523998"/>
            <a:ext cx="9899374" cy="5115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Kanareyka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Rashid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ayvonda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kanareykasini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tomosha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o‘tirardi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O‘rik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tomondan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kanareykaning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ovozi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eshitildi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Qo‘shnisi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chap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qo‘lda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bosh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qafasni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ushlagancha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yoqdan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yoqqa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alanglardi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Rashid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tezlik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qafasini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hovliga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matrapni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Kanareyka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qafasning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Rashid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martapni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qushning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tashladi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qushni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-da,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uyiga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chopdi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Sh.Mamajonov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E30754E-4F4D-493D-A1B9-1BF3E5BC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0F43F4E-AEBC-47AB-9DB4-95F15855544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49288" y="301628"/>
            <a:ext cx="1038639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ko‘-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bajaryapti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D6B31CA-B09B-4E25-AE5E-05B9CB904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05" y="5050174"/>
            <a:ext cx="10601740" cy="12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0DB202-47C2-4099-AF25-DBFB8B5F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5B393-AD3A-412C-864F-8B09647D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4" y="365125"/>
            <a:ext cx="9432235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Kelishiklar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24DE534D-EAC8-4113-8512-2478A638F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98" y="2249648"/>
            <a:ext cx="2313412" cy="250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77F949-0B9F-4455-BBF2-95B64F41C254}"/>
              </a:ext>
            </a:extLst>
          </p:cNvPr>
          <p:cNvSpPr txBox="1"/>
          <p:nvPr/>
        </p:nvSpPr>
        <p:spPr>
          <a:xfrm>
            <a:off x="2398643" y="1790773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kelishik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1BA557A-477F-46AB-A6E7-CD0A306DBAE9}"/>
              </a:ext>
            </a:extLst>
          </p:cNvPr>
          <p:cNvSpPr txBox="1"/>
          <p:nvPr/>
        </p:nvSpPr>
        <p:spPr>
          <a:xfrm>
            <a:off x="1775789" y="3374407"/>
            <a:ext cx="348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B1F6B6-5395-4F07-8467-A69341457BCB}"/>
              </a:ext>
            </a:extLst>
          </p:cNvPr>
          <p:cNvSpPr txBox="1"/>
          <p:nvPr/>
        </p:nvSpPr>
        <p:spPr>
          <a:xfrm>
            <a:off x="3074502" y="5183324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8827C65-A2E4-4CD3-BF49-DB2FCCB8D575}"/>
              </a:ext>
            </a:extLst>
          </p:cNvPr>
          <p:cNvSpPr txBox="1"/>
          <p:nvPr/>
        </p:nvSpPr>
        <p:spPr>
          <a:xfrm>
            <a:off x="8196473" y="1664873"/>
            <a:ext cx="362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32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A8D41A3-2487-415A-BFFC-7999BFD4A45B}"/>
              </a:ext>
            </a:extLst>
          </p:cNvPr>
          <p:cNvSpPr txBox="1"/>
          <p:nvPr/>
        </p:nvSpPr>
        <p:spPr>
          <a:xfrm>
            <a:off x="8044146" y="3549396"/>
            <a:ext cx="362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O‘rin-payt</a:t>
            </a:r>
            <a:r>
              <a:rPr lang="en-US" sz="32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F04989-F4A5-444A-8AD7-1FA0C232D9DA}"/>
              </a:ext>
            </a:extLst>
          </p:cNvPr>
          <p:cNvSpPr txBox="1"/>
          <p:nvPr/>
        </p:nvSpPr>
        <p:spPr>
          <a:xfrm>
            <a:off x="7454359" y="5216458"/>
            <a:ext cx="30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sz="3200" dirty="0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41D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endParaRPr lang="ru-RU" sz="3200" dirty="0">
              <a:solidFill>
                <a:srgbClr val="441D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6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DE37CE-22D0-4BF7-A2A1-A92E8F04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503" y="0"/>
            <a:ext cx="12307503" cy="69054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23E635-BFC3-4A55-92B5-988443BE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548" y="295692"/>
            <a:ext cx="10164418" cy="133115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140-mashq.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So‘roqlar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tushum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kelishigi-dagi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otlarni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67C09D-AA08-4C55-8169-625D5D792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592" y="1732864"/>
            <a:ext cx="10164418" cy="45644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Kamalaktog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etaklariga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o‘tovlarni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tikdik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sayohatga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uchratdik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Men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safarda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maxsus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xaltato‘shakni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to‘shab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yotdim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Ertalab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nonushtadan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shifokor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bizlarga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yigirma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dorivor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giyohlarni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ko‘rsatdi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Fotohavaskor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yashaydigan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hayvonlarning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suratlarini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so‘zladi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yon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daftarimni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taassurotlar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to‘ldirdim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(A.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Aminov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E58A4F9-647F-4051-AF23-19FB8D7FB1F0}"/>
              </a:ext>
            </a:extLst>
          </p:cNvPr>
          <p:cNvSpPr/>
          <p:nvPr/>
        </p:nvSpPr>
        <p:spPr>
          <a:xfrm>
            <a:off x="6718853" y="2186609"/>
            <a:ext cx="1607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BD0F6A0-B99D-4D02-8C44-10BA563EDE47}"/>
              </a:ext>
            </a:extLst>
          </p:cNvPr>
          <p:cNvSpPr/>
          <p:nvPr/>
        </p:nvSpPr>
        <p:spPr>
          <a:xfrm>
            <a:off x="5108715" y="2604057"/>
            <a:ext cx="1451111" cy="59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A513792-A355-4448-BBD1-6BF453E1D015}"/>
              </a:ext>
            </a:extLst>
          </p:cNvPr>
          <p:cNvSpPr/>
          <p:nvPr/>
        </p:nvSpPr>
        <p:spPr>
          <a:xfrm>
            <a:off x="1802297" y="3657602"/>
            <a:ext cx="23058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F60091E-C7A5-4373-B114-FD0DAB6A877E}"/>
              </a:ext>
            </a:extLst>
          </p:cNvPr>
          <p:cNvSpPr/>
          <p:nvPr/>
        </p:nvSpPr>
        <p:spPr>
          <a:xfrm>
            <a:off x="8921715" y="4114796"/>
            <a:ext cx="160832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CAFEA10-1A81-4840-9D2A-682D327C3485}"/>
              </a:ext>
            </a:extLst>
          </p:cNvPr>
          <p:cNvSpPr/>
          <p:nvPr/>
        </p:nvSpPr>
        <p:spPr>
          <a:xfrm>
            <a:off x="5108714" y="5002695"/>
            <a:ext cx="17227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FB584BA-77CA-4B50-907C-FC3E2C48A83D}"/>
              </a:ext>
            </a:extLst>
          </p:cNvPr>
          <p:cNvSpPr/>
          <p:nvPr/>
        </p:nvSpPr>
        <p:spPr>
          <a:xfrm>
            <a:off x="4028666" y="5592417"/>
            <a:ext cx="17625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325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Mavzu:  Tushum kelishigi (58-59-betlar) </vt:lpstr>
      <vt:lpstr>138-mashq. Qaratqich kelishigidagi otga mos otlar topib, birikma tuzing va yozing.</vt:lpstr>
      <vt:lpstr>Презентация PowerPoint</vt:lpstr>
      <vt:lpstr>Eslab qoling!</vt:lpstr>
      <vt:lpstr>139-mashq. Matnni o‘qing. Ajratilgan otlarga so‘roq bering. Ular qaysi kelishikga qo‘llangan?</vt:lpstr>
      <vt:lpstr>Презентация PowerPoint</vt:lpstr>
      <vt:lpstr>Kelishiklar</vt:lpstr>
      <vt:lpstr>140-mashq. O‘qing. So‘roqlar yordamida tushum kelishigi-dagi otlarni aniqlang.</vt:lpstr>
      <vt:lpstr>Презентация PowerPoint</vt:lpstr>
      <vt:lpstr>Презентация PowerPoint</vt:lpstr>
      <vt:lpstr>141-mashq. Topishmoqlarni o‘qing, javobini toping.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Dildora</dc:creator>
  <cp:lastModifiedBy>Гость</cp:lastModifiedBy>
  <cp:revision>51</cp:revision>
  <dcterms:created xsi:type="dcterms:W3CDTF">2020-11-04T12:59:10Z</dcterms:created>
  <dcterms:modified xsi:type="dcterms:W3CDTF">2020-11-06T10:31:20Z</dcterms:modified>
</cp:coreProperties>
</file>