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5" r:id="rId3"/>
    <p:sldId id="265" r:id="rId4"/>
    <p:sldId id="256" r:id="rId5"/>
    <p:sldId id="297" r:id="rId6"/>
    <p:sldId id="294" r:id="rId7"/>
    <p:sldId id="277" r:id="rId8"/>
    <p:sldId id="296" r:id="rId9"/>
    <p:sldId id="257" r:id="rId10"/>
    <p:sldId id="263" r:id="rId11"/>
    <p:sldId id="262" r:id="rId12"/>
    <p:sldId id="261" r:id="rId13"/>
    <p:sldId id="295" r:id="rId14"/>
    <p:sldId id="283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853FF-DD99-4A8B-878D-FC91C7B6E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9A9DBB-A374-402C-895E-46BA583E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0DE55-CA19-4727-A944-F56306CE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437D3-8757-4719-BD7B-A9E0AC88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A4D34-29EB-4BB9-80DC-DBD7D521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B68A2-53E1-4C1E-81E2-250C06C0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5083A6-CB35-45B3-ADFC-221B55F5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AB5CB-4197-4ED5-899C-AA02D591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DE5A6-ADFF-4A3B-BF52-95D9AD1E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354C8-546D-44CD-9C0A-E5380187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8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54C64C-49FF-4982-ACE6-F11C3434A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E1337E-38AC-4166-A383-2A907482C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01F55-9C46-4926-8B36-2912EFCE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3964D-AD47-4142-BBB1-AE870C64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DA85B-0449-4BE7-B62A-BF5CD47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2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F93A0-FAC9-480E-8EEB-F8E930EB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077799-890F-47FF-BF82-E8FC387E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B3F0B-AC9E-4A46-8569-A4E9720A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1AA0D-08A2-4EC4-A924-FA5FCA4A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43FA5-E9F7-4EC5-89B7-2D603C73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3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4BBA2-2E37-43D1-AFD3-339C7E6C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376363-7405-45E1-965F-D45EE49AC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EA611-248F-4358-8E0B-786B110C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56068-BB91-4487-B77E-663787ED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F3837-C93F-4105-911A-6AC12344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7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C8E2F-F9B6-4FE9-B78C-2E766EC6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55103-6F1D-4736-8929-36C7A8BAC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9807DD-148A-40B5-8194-49A2A55A0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08A25-A512-407A-AADA-01D26F88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C089C-9618-4CC2-8508-97B89C48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D69D6-DBD7-48FB-9FCC-CD7E454F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6575A-C5A9-47FE-9076-8CA1BD21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6BB13-056A-4D9C-A8A4-EC8D4FC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09EFB8-3A54-4149-A87F-2B7DD1C9B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2007AD-8F15-42F0-AEFA-61A674DF8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BDE668-3266-4F21-B359-5047B0839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A9DA80-FFCE-4052-AFB4-594B5FDC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188EB-6560-42B5-A867-004C0EF5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369991-2596-4F99-A1CC-28DB21DD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9549E-E19A-45F4-8536-C071D9C9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06FA7B-0275-4155-A2EB-2DB0785B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3D23A-AAFD-42B0-9812-3AD66369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62939B-85F0-4E8B-AD37-C1AFFDC3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A9A0-1CE1-4B91-9B1F-C7707EEB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842AF-3452-49DF-A3D7-9D8C0420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30150-D85B-477B-AA57-1D1CE9D4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0F4DF-1836-48BD-AA98-CFBD06E8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3F5BE-12D9-45B2-9225-23DA32FC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87D9C-DA55-4878-A2BE-55BB7351C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49F37-4569-49BA-8E47-FCAE6723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19956-2407-4370-B872-A4C1CCD6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C378CB-13FB-441C-B6C8-D6B278BA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2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8AC9-B999-49E5-977A-F1821CF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3DD21B-A7DA-4322-BEA8-5099FFB8A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EFEED-347F-4993-A8C6-1CF80A612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EE8776-256C-470D-8D89-314FF3C8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3E27E0-8C76-41D9-AD3E-E64513B5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7C447-8631-4C4F-ACA5-E8610BA1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3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29F52-4D53-44FC-8881-289E209E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F94C6-D94C-435D-B5CD-58FBC520E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21A2C-3353-4318-A5CA-8F8B981BF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8ACB-B23E-4A23-9747-CF907115C49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AD9CE-2056-4CB6-AF11-3500F0EA7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9D223-A420-4BC8-9687-CF77E8C5C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7025-6758-4C72-A8DA-45A73E26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98549-AC8F-4053-AC6B-9957AE12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"/>
            <a:ext cx="12191736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5A1D3-09BD-4455-BEF8-D5D891F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13" y="235231"/>
            <a:ext cx="9912626" cy="15545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149-mashq.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qo‘shim-chalarnini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C689-70D4-452C-B406-F05E92C6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790" y="1633333"/>
            <a:ext cx="10243931" cy="4383154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bolasi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Boboxon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bolasini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qiynadi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l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suzdirdi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qanotini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yoyib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hilpillatdi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oyog’iga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bog’lab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Boboxon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chum-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chuqni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Tal’atga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yarimta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o‘chirg’ich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Tal’at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chumchuqchaning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oyog’idagi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ipni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avaylab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yech-di.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osmonga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yubordi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O‘ktam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Usmonovdan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04E12-6BBB-445B-B437-6D973B77F955}"/>
              </a:ext>
            </a:extLst>
          </p:cNvPr>
          <p:cNvSpPr txBox="1"/>
          <p:nvPr/>
        </p:nvSpPr>
        <p:spPr>
          <a:xfrm>
            <a:off x="1775790" y="5685186"/>
            <a:ext cx="100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Boboxonning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munosabatngizni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7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5A1D3-09BD-4455-BEF8-D5D891F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43" y="185531"/>
            <a:ext cx="10164417" cy="111611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151-mashq.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C689-70D4-452C-B406-F05E92C6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296" y="1741913"/>
            <a:ext cx="5022574" cy="487093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Alanglaydi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Ma'raydi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hayron</a:t>
            </a:r>
            <a:r>
              <a:rPr lang="uz-Cyrl-U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qo'lga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soldi.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qoʻzichoqqa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D36B1-DAB4-4F95-8537-D773065E59E6}"/>
              </a:ext>
            </a:extLst>
          </p:cNvPr>
          <p:cNvSpPr txBox="1"/>
          <p:nvPr/>
        </p:nvSpPr>
        <p:spPr>
          <a:xfrm>
            <a:off x="6679095" y="1756757"/>
            <a:ext cx="48635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buzoqqa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Mushukka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Xo'rozboyga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Suyak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otga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z-Cyrl-U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Po'choqni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itga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z-Cyrl-U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yemas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chi, </a:t>
            </a:r>
            <a:endParaRPr lang="uz-Cyrl-U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uz-Cyrl-U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                           Rauf </a:t>
            </a:r>
            <a:r>
              <a:rPr lang="en-US" sz="3600" i="1" dirty="0" err="1">
                <a:solidFill>
                  <a:srgbClr val="002060"/>
                </a:solidFill>
              </a:rPr>
              <a:t>Tolib</a:t>
            </a:r>
            <a:endParaRPr lang="uz-Cyrl-UZ" sz="3600" i="1" dirty="0">
              <a:solidFill>
                <a:srgbClr val="002060"/>
              </a:solidFill>
            </a:endParaRPr>
          </a:p>
          <a:p>
            <a:endParaRPr lang="uz-Cyrl-U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2200" dirty="0"/>
          </a:p>
          <a:p>
            <a:pPr algn="r"/>
            <a:r>
              <a:rPr lang="en-US" sz="2200" i="1" dirty="0"/>
              <a:t>Rauf </a:t>
            </a:r>
            <a:r>
              <a:rPr lang="en-US" sz="2200" i="1" dirty="0" err="1"/>
              <a:t>Tolib</a:t>
            </a:r>
            <a:endParaRPr lang="uz-Cyrl-UZ" sz="2200" i="1" dirty="0"/>
          </a:p>
          <a:p>
            <a:pPr algn="r"/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DF9A9-4CFC-4804-8404-865F96791462}"/>
              </a:ext>
            </a:extLst>
          </p:cNvPr>
          <p:cNvSpPr txBox="1"/>
          <p:nvPr/>
        </p:nvSpPr>
        <p:spPr>
          <a:xfrm>
            <a:off x="2968487" y="1154887"/>
            <a:ext cx="727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qishloqqa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5A1D3-09BD-4455-BEF8-D5D891F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74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6" y="433252"/>
            <a:ext cx="10031897" cy="103773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152-mashq.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C689-70D4-452C-B406-F05E92C6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2" y="1494408"/>
            <a:ext cx="10442713" cy="487815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O‘tqazilgan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nihollar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so‘lg‘inlashib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-di. Bu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payqagan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Oydin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dadasidan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Nihollarga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berishyapti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keltirildi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bag‘ringga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olga-ning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deb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ta’zim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qilishyapti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D4B5F-07BB-4C93-86AF-7C6DE3D869D7}"/>
              </a:ext>
            </a:extLst>
          </p:cNvPr>
          <p:cNvSpPr txBox="1"/>
          <p:nvPr/>
        </p:nvSpPr>
        <p:spPr>
          <a:xfrm>
            <a:off x="9607826" y="6003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6F972-B0C9-4B5C-8E80-9FAA896A4C45}"/>
              </a:ext>
            </a:extLst>
          </p:cNvPr>
          <p:cNvSpPr txBox="1"/>
          <p:nvPr/>
        </p:nvSpPr>
        <p:spPr>
          <a:xfrm>
            <a:off x="6679096" y="6372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391BC-F81A-4B88-8E91-8016116C30F8}"/>
              </a:ext>
            </a:extLst>
          </p:cNvPr>
          <p:cNvSpPr txBox="1"/>
          <p:nvPr/>
        </p:nvSpPr>
        <p:spPr>
          <a:xfrm>
            <a:off x="2199461" y="78815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Jo'nalish</a:t>
            </a:r>
            <a:r>
              <a:rPr lang="en-US" dirty="0"/>
              <a:t> </a:t>
            </a:r>
            <a:r>
              <a:rPr lang="en-US" dirty="0" err="1"/>
              <a:t>kelishigidagi</a:t>
            </a:r>
            <a:r>
              <a:rPr lang="en-US" dirty="0"/>
              <a:t> </a:t>
            </a:r>
            <a:r>
              <a:rPr lang="en-US" dirty="0" err="1"/>
              <a:t>otlarni</a:t>
            </a:r>
            <a:r>
              <a:rPr lang="en-US" dirty="0"/>
              <a:t> </a:t>
            </a:r>
            <a:r>
              <a:rPr lang="en-US" dirty="0" err="1"/>
              <a:t>o'zi</a:t>
            </a:r>
            <a:r>
              <a:rPr lang="en-US" dirty="0"/>
              <a:t> </a:t>
            </a:r>
            <a:r>
              <a:rPr lang="en-US" dirty="0" err="1"/>
              <a:t>bog'langan</a:t>
            </a:r>
            <a:r>
              <a:rPr lang="en-US" dirty="0"/>
              <a:t> </a:t>
            </a:r>
            <a:r>
              <a:rPr lang="en-US" dirty="0" err="1"/>
              <a:t>soʻzlar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ko'chiring</a:t>
            </a:r>
            <a:r>
              <a:rPr lang="en-US" dirty="0"/>
              <a:t> . </a:t>
            </a:r>
            <a:r>
              <a:rPr lang="en-US" dirty="0" err="1"/>
              <a:t>Bag'ringga</a:t>
            </a:r>
            <a:r>
              <a:rPr lang="en-US" dirty="0"/>
              <a:t> </a:t>
            </a:r>
            <a:r>
              <a:rPr lang="en-US" dirty="0" err="1"/>
              <a:t>so'zida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tovush</a:t>
            </a:r>
            <a:r>
              <a:rPr lang="en-US" dirty="0"/>
              <a:t> </a:t>
            </a:r>
            <a:r>
              <a:rPr lang="en-US" dirty="0" err="1"/>
              <a:t>o'zgarishi</a:t>
            </a:r>
            <a:r>
              <a:rPr lang="en-US" dirty="0"/>
              <a:t> </a:t>
            </a:r>
            <a:r>
              <a:rPr lang="en-US" dirty="0" err="1"/>
              <a:t>yuz</a:t>
            </a:r>
            <a:r>
              <a:rPr lang="en-US" dirty="0"/>
              <a:t> </a:t>
            </a:r>
            <a:r>
              <a:rPr lang="en-US" dirty="0" err="1"/>
              <a:t>bergan</a:t>
            </a:r>
            <a:r>
              <a:rPr lang="en-US" dirty="0"/>
              <a:t>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2A0AD-6D4F-443B-942E-A73D4969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74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21F87B-F2F0-46E1-BCE0-942785F1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69" y="407641"/>
            <a:ext cx="1015116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Oydin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o‘tqazilgan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nihollarning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ko‘kka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cho‘zib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yashnab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kor‘di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nihollarga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quvonch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-di. (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Oltmish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O‘sarovdan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A699E-A087-49FD-A8E7-7C9467634F99}"/>
              </a:ext>
            </a:extLst>
          </p:cNvPr>
          <p:cNvSpPr txBox="1"/>
          <p:nvPr/>
        </p:nvSpPr>
        <p:spPr>
          <a:xfrm>
            <a:off x="1643269" y="5090996"/>
            <a:ext cx="100053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Jo'nalish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soʻzlar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ko'chiring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Bag'ringga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so'zida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tovush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2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FB7CF9-E47C-46D7-8A64-77855492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A53C75-022C-43D9-9648-2BCCC0027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7" y="2498333"/>
            <a:ext cx="2540965" cy="254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E26B0E83-0BEF-43B6-9327-EA6F988CE301}"/>
              </a:ext>
            </a:extLst>
          </p:cNvPr>
          <p:cNvSpPr/>
          <p:nvPr/>
        </p:nvSpPr>
        <p:spPr>
          <a:xfrm>
            <a:off x="6598664" y="586432"/>
            <a:ext cx="4788272" cy="246156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j‘o‘nalish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kelishigiga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A037600-1272-4C51-B300-2D0ABB9A1DC6}"/>
              </a:ext>
            </a:extLst>
          </p:cNvPr>
          <p:cNvSpPr/>
          <p:nvPr/>
        </p:nvSpPr>
        <p:spPr>
          <a:xfrm>
            <a:off x="1464394" y="3767457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8E078F1-DFCA-4C3A-8318-FBACF0A8599A}"/>
              </a:ext>
            </a:extLst>
          </p:cNvPr>
          <p:cNvSpPr/>
          <p:nvPr/>
        </p:nvSpPr>
        <p:spPr>
          <a:xfrm>
            <a:off x="4624545" y="5193373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kimga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93C5B5B-A694-41BB-9D08-EDB34381D2B9}"/>
              </a:ext>
            </a:extLst>
          </p:cNvPr>
          <p:cNvSpPr/>
          <p:nvPr/>
        </p:nvSpPr>
        <p:spPr>
          <a:xfrm>
            <a:off x="7983880" y="3196401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qayerda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E0BDC9F-325C-4382-B2DE-7D8BC04DC6D2}"/>
              </a:ext>
            </a:extLst>
          </p:cNvPr>
          <p:cNvSpPr/>
          <p:nvPr/>
        </p:nvSpPr>
        <p:spPr>
          <a:xfrm>
            <a:off x="1357592" y="1922609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kimdan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D8B4DBC-40FB-4052-851D-541895DB6EFE}"/>
              </a:ext>
            </a:extLst>
          </p:cNvPr>
          <p:cNvSpPr/>
          <p:nvPr/>
        </p:nvSpPr>
        <p:spPr>
          <a:xfrm>
            <a:off x="3007486" y="405236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kimni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2C628EE-BFA9-486C-8975-F851010A5AE9}"/>
              </a:ext>
            </a:extLst>
          </p:cNvPr>
          <p:cNvSpPr/>
          <p:nvPr/>
        </p:nvSpPr>
        <p:spPr>
          <a:xfrm>
            <a:off x="7983880" y="5000888"/>
            <a:ext cx="3428088" cy="14721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nimadan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5A1D3-09BD-4455-BEF8-D5D891F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77" y="1046918"/>
            <a:ext cx="10072979" cy="1196767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153-mashq.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fe’llarga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8C068-9982-44DC-9736-20E313F0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70" y="2372137"/>
            <a:ext cx="9060145" cy="2014330"/>
          </a:xfrm>
          <a:prstGeom prst="rect">
            <a:avLst/>
          </a:prstGeom>
        </p:spPr>
      </p:pic>
      <p:pic>
        <p:nvPicPr>
          <p:cNvPr id="7" name="Рисунок 6" descr="Premium Vector | Happy cute kid study homework with idea">
            <a:extLst>
              <a:ext uri="{FF2B5EF4-FFF2-40B4-BE49-F238E27FC236}">
                <a16:creationId xmlns:a16="http://schemas.microsoft.com/office/drawing/2014/main" id="{598C0DE0-DEFC-4063-92C7-660A6863E59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0" b="98885" l="2716" r="99681">
                        <a14:foregroundMark x1="50799" y1="49071" x2="50799" y2="49071"/>
                        <a14:foregroundMark x1="35304" y1="46468" x2="35304" y2="46468"/>
                        <a14:foregroundMark x1="37220" y1="44796" x2="37220" y2="44796"/>
                        <a14:foregroundMark x1="44569" y1="54461" x2="44569" y2="54461"/>
                        <a14:foregroundMark x1="43930" y1="54089" x2="43930" y2="54089"/>
                        <a14:foregroundMark x1="41534" y1="53532" x2="41534" y2="53532"/>
                        <a14:foregroundMark x1="41214" y1="55390" x2="41214" y2="55390"/>
                        <a14:foregroundMark x1="35942" y1="47398" x2="35942" y2="47398"/>
                        <a14:foregroundMark x1="35942" y1="46097" x2="35942" y2="46097"/>
                        <a14:foregroundMark x1="35942" y1="45539" x2="35942" y2="45539"/>
                        <a14:foregroundMark x1="35942" y1="45539" x2="35942" y2="45539"/>
                        <a14:foregroundMark x1="81789" y1="29554" x2="81789" y2="29554"/>
                        <a14:foregroundMark x1="79712" y1="29554" x2="79712" y2="29554"/>
                        <a14:foregroundMark x1="78435" y1="29554" x2="77476" y2="29554"/>
                        <a14:foregroundMark x1="77476" y1="29554" x2="77476" y2="29554"/>
                        <a14:foregroundMark x1="74760" y1="38848" x2="74760" y2="38848"/>
                        <a14:foregroundMark x1="76358" y1="39777" x2="76358" y2="39777"/>
                        <a14:foregroundMark x1="74760" y1="39405" x2="74760" y2="39405"/>
                        <a14:foregroundMark x1="74760" y1="39405" x2="74760" y2="39405"/>
                        <a14:foregroundMark x1="74441" y1="39405" x2="74441" y2="39405"/>
                        <a14:foregroundMark x1="77476" y1="79368" x2="77476" y2="79368"/>
                        <a14:foregroundMark x1="77476" y1="79740" x2="77476" y2="79740"/>
                        <a14:foregroundMark x1="76677" y1="78996" x2="76677" y2="78996"/>
                        <a14:foregroundMark x1="74121" y1="78067" x2="74121" y2="78067"/>
                        <a14:foregroundMark x1="71725" y1="77509" x2="71725" y2="77509"/>
                        <a14:foregroundMark x1="70128" y1="81970" x2="70128" y2="81970"/>
                        <a14:foregroundMark x1="67732" y1="80669" x2="67732" y2="80669"/>
                        <a14:foregroundMark x1="66454" y1="79740" x2="66454" y2="79740"/>
                        <a14:foregroundMark x1="66773" y1="81970" x2="67732" y2="83271"/>
                        <a14:foregroundMark x1="69808" y1="85130" x2="69808" y2="85130"/>
                        <a14:foregroundMark x1="70447" y1="85502" x2="70447" y2="85502"/>
                        <a14:foregroundMark x1="70128" y1="85502" x2="69169" y2="87361"/>
                        <a14:foregroundMark x1="78435" y1="86431" x2="78435" y2="86431"/>
                        <a14:foregroundMark x1="81470" y1="75279" x2="81470" y2="75279"/>
                        <a14:foregroundMark x1="80351" y1="76766" x2="80351" y2="78067"/>
                        <a14:foregroundMark x1="80671" y1="78439" x2="80671" y2="78439"/>
                        <a14:foregroundMark x1="61182" y1="82900" x2="61182" y2="82900"/>
                        <a14:foregroundMark x1="61182" y1="82900" x2="61182" y2="82900"/>
                        <a14:foregroundMark x1="61182" y1="82900" x2="61182" y2="82900"/>
                        <a14:foregroundMark x1="62780" y1="84201" x2="62780" y2="84201"/>
                        <a14:foregroundMark x1="60543" y1="82528" x2="60543" y2="82528"/>
                        <a14:foregroundMark x1="15974" y1="81599" x2="15974" y2="81599"/>
                        <a14:foregroundMark x1="15016" y1="82900" x2="15016" y2="84201"/>
                        <a14:foregroundMark x1="14377" y1="83829" x2="14377" y2="83829"/>
                        <a14:foregroundMark x1="15016" y1="81599" x2="11981" y2="82900"/>
                        <a14:foregroundMark x1="8626" y1="81041" x2="8626" y2="81041"/>
                        <a14:foregroundMark x1="7668" y1="81041" x2="7668" y2="81041"/>
                        <a14:foregroundMark x1="7668" y1="81041" x2="7348" y2="82528"/>
                        <a14:foregroundMark x1="7029" y1="82900" x2="7029" y2="82900"/>
                        <a14:foregroundMark x1="6070" y1="82528" x2="6070" y2="82528"/>
                        <a14:foregroundMark x1="7668" y1="86989" x2="7668" y2="86989"/>
                        <a14:foregroundMark x1="26677" y1="85130" x2="26677" y2="85130"/>
                        <a14:foregroundMark x1="26677" y1="85130" x2="53035" y2="89591"/>
                        <a14:foregroundMark x1="53035" y1="89591" x2="6070" y2="78625"/>
                        <a14:foregroundMark x1="6070" y1="78625" x2="7348" y2="80669"/>
                        <a14:foregroundMark x1="9265" y1="83829" x2="6709" y2="84201"/>
                        <a14:foregroundMark x1="3035" y1="86059" x2="3035" y2="88662"/>
                        <a14:foregroundMark x1="4633" y1="90520" x2="4633" y2="90520"/>
                        <a14:foregroundMark x1="5431" y1="86059" x2="5431" y2="86059"/>
                        <a14:foregroundMark x1="4313" y1="83271" x2="4313" y2="83271"/>
                        <a14:foregroundMark x1="8946" y1="89963" x2="8946" y2="89963"/>
                        <a14:foregroundMark x1="7348" y1="90892" x2="5431" y2="93494"/>
                        <a14:foregroundMark x1="6709" y1="94424" x2="7987" y2="94981"/>
                        <a14:foregroundMark x1="13738" y1="93494" x2="13738" y2="93494"/>
                        <a14:foregroundMark x1="14696" y1="91264" x2="15974" y2="94424"/>
                        <a14:foregroundMark x1="14377" y1="92193" x2="26038" y2="97955"/>
                        <a14:foregroundMark x1="26038" y1="97955" x2="12141" y2="93123"/>
                        <a14:foregroundMark x1="12141" y1="93123" x2="4952" y2="95725"/>
                        <a14:foregroundMark x1="3035" y1="94424" x2="3035" y2="94424"/>
                        <a14:foregroundMark x1="3035" y1="94981" x2="3035" y2="97026"/>
                        <a14:foregroundMark x1="3674" y1="97584" x2="3674" y2="97584"/>
                        <a14:foregroundMark x1="3674" y1="97584" x2="30032" y2="98885"/>
                        <a14:foregroundMark x1="30032" y1="98885" x2="37859" y2="95353"/>
                        <a14:foregroundMark x1="37859" y1="94052" x2="28914" y2="93123"/>
                        <a14:foregroundMark x1="27316" y1="91822" x2="38179" y2="94981"/>
                        <a14:foregroundMark x1="40575" y1="93123" x2="50160" y2="97026"/>
                        <a14:foregroundMark x1="51438" y1="96654" x2="51438" y2="96654"/>
                        <a14:foregroundMark x1="50799" y1="93123" x2="52236" y2="94052"/>
                        <a14:foregroundMark x1="62780" y1="94981" x2="66134" y2="96654"/>
                        <a14:foregroundMark x1="67093" y1="95725" x2="67093" y2="95725"/>
                        <a14:foregroundMark x1="69808" y1="93494" x2="66454" y2="96283"/>
                        <a14:foregroundMark x1="67412" y1="93123" x2="65176" y2="96283"/>
                        <a14:foregroundMark x1="63738" y1="90520" x2="63419" y2="92751"/>
                        <a14:foregroundMark x1="64537" y1="86431" x2="64058" y2="89963"/>
                        <a14:foregroundMark x1="64537" y1="86431" x2="62460" y2="93123"/>
                        <a14:foregroundMark x1="58786" y1="89963" x2="54473" y2="96283"/>
                        <a14:foregroundMark x1="54153" y1="92751" x2="54153" y2="92751"/>
                        <a14:foregroundMark x1="56230" y1="91264" x2="58147" y2="94052"/>
                        <a14:foregroundMark x1="61502" y1="91264" x2="70767" y2="94052"/>
                        <a14:foregroundMark x1="75080" y1="91264" x2="76038" y2="93123"/>
                        <a14:foregroundMark x1="79393" y1="90892" x2="79712" y2="94981"/>
                        <a14:foregroundMark x1="82748" y1="91264" x2="84984" y2="93123"/>
                        <a14:foregroundMark x1="90735" y1="89033" x2="91693" y2="93494"/>
                        <a14:foregroundMark x1="92652" y1="89591" x2="92332" y2="93123"/>
                        <a14:foregroundMark x1="94089" y1="87361" x2="94089" y2="92193"/>
                        <a14:foregroundMark x1="94089" y1="86989" x2="90096" y2="94052"/>
                        <a14:foregroundMark x1="86741" y1="89033" x2="86102" y2="94424"/>
                        <a14:foregroundMark x1="88019" y1="90892" x2="89776" y2="95725"/>
                        <a14:foregroundMark x1="91054" y1="92751" x2="91054" y2="94981"/>
                        <a14:foregroundMark x1="55911" y1="96654" x2="55911" y2="96654"/>
                        <a14:foregroundMark x1="58786" y1="98885" x2="58786" y2="98885"/>
                        <a14:foregroundMark x1="48562" y1="97584" x2="35304" y2="98513"/>
                        <a14:foregroundMark x1="35304" y1="98513" x2="47764" y2="97770"/>
                        <a14:foregroundMark x1="47764" y1="97770" x2="60383" y2="99257"/>
                        <a14:foregroundMark x1="60383" y1="99257" x2="73003" y2="95539"/>
                        <a14:foregroundMark x1="73003" y1="95539" x2="57508" y2="92751"/>
                        <a14:foregroundMark x1="57508" y1="92751" x2="92173" y2="96283"/>
                        <a14:foregroundMark x1="92173" y1="96283" x2="99681" y2="80855"/>
                        <a14:foregroundMark x1="99681" y1="80855" x2="72524" y2="89033"/>
                        <a14:foregroundMark x1="72524" y1="89033" x2="79073" y2="90892"/>
                        <a14:foregroundMark x1="90735" y1="91264" x2="91054" y2="94052"/>
                        <a14:foregroundMark x1="94409" y1="94052" x2="94409" y2="94052"/>
                        <a14:foregroundMark x1="96006" y1="95353" x2="97284" y2="97026"/>
                        <a14:foregroundMark x1="99042" y1="97026" x2="99042" y2="97026"/>
                        <a14:foregroundMark x1="99042" y1="97026" x2="98083" y2="97955"/>
                        <a14:foregroundMark x1="79712" y1="78996" x2="79712" y2="78996"/>
                        <a14:foregroundMark x1="77476" y1="77138" x2="77476" y2="77138"/>
                        <a14:foregroundMark x1="77157" y1="77138" x2="77157" y2="77138"/>
                        <a14:foregroundMark x1="80032" y1="77138" x2="82109" y2="78439"/>
                        <a14:foregroundMark x1="84984" y1="79368" x2="84984" y2="79368"/>
                        <a14:foregroundMark x1="85783" y1="84201" x2="85783" y2="85502"/>
                        <a14:foregroundMark x1="87061" y1="86989" x2="87061" y2="86989"/>
                        <a14:foregroundMark x1="80351" y1="29182" x2="80351" y2="29182"/>
                        <a14:foregroundMark x1="80032" y1="29554" x2="80032" y2="29554"/>
                        <a14:foregroundMark x1="79712" y1="29554" x2="79712" y2="29554"/>
                        <a14:foregroundMark x1="79712" y1="29554" x2="79712" y2="29554"/>
                        <a14:foregroundMark x1="79712" y1="30112" x2="79712" y2="30112"/>
                        <a14:foregroundMark x1="79712" y1="30483" x2="79712" y2="30483"/>
                        <a14:foregroundMark x1="79712" y1="30483" x2="79712" y2="30483"/>
                        <a14:foregroundMark x1="79712" y1="29554" x2="79712" y2="29554"/>
                        <a14:foregroundMark x1="79712" y1="29182" x2="80032" y2="33643"/>
                        <a14:foregroundMark x1="81150" y1="31784" x2="75080" y2="34944"/>
                        <a14:foregroundMark x1="75080" y1="34944" x2="75080" y2="34944"/>
                        <a14:foregroundMark x1="75080" y1="34572" x2="75080" y2="36245"/>
                        <a14:foregroundMark x1="76038" y1="36803" x2="81470" y2="33086"/>
                        <a14:foregroundMark x1="82428" y1="25093" x2="80671" y2="26952"/>
                        <a14:foregroundMark x1="80351" y1="26952" x2="80351" y2="26952"/>
                        <a14:foregroundMark x1="77476" y1="26580" x2="77476" y2="26580"/>
                        <a14:foregroundMark x1="76358" y1="27323" x2="76358" y2="27323"/>
                        <a14:foregroundMark x1="75719" y1="28253" x2="75399" y2="29554"/>
                        <a14:foregroundMark x1="75399" y1="29554" x2="75399" y2="29554"/>
                        <a14:foregroundMark x1="75399" y1="30483" x2="75399" y2="30483"/>
                        <a14:foregroundMark x1="73802" y1="36245" x2="73482" y2="39405"/>
                        <a14:foregroundMark x1="73482" y1="39777" x2="73482" y2="39777"/>
                        <a14:foregroundMark x1="73482" y1="40335" x2="74441" y2="42937"/>
                        <a14:foregroundMark x1="69489" y1="26580" x2="69489" y2="26580"/>
                        <a14:foregroundMark x1="68850" y1="26952" x2="67732" y2="27323"/>
                        <a14:foregroundMark x1="68051" y1="25651" x2="67412" y2="27881"/>
                        <a14:foregroundMark x1="69169" y1="25093" x2="68850" y2="28810"/>
                        <a14:foregroundMark x1="71406" y1="25093" x2="70447" y2="28810"/>
                        <a14:foregroundMark x1="70447" y1="28253" x2="66773" y2="34944"/>
                        <a14:foregroundMark x1="66134" y1="30483" x2="64856" y2="32342"/>
                        <a14:foregroundMark x1="68850" y1="27881" x2="67412" y2="28810"/>
                        <a14:foregroundMark x1="67412" y1="28253" x2="66773" y2="29554"/>
                        <a14:foregroundMark x1="72045" y1="19331" x2="72045" y2="19331"/>
                        <a14:foregroundMark x1="73802" y1="14870" x2="71086" y2="19331"/>
                        <a14:foregroundMark x1="70447" y1="19888" x2="68051" y2="21561"/>
                        <a14:foregroundMark x1="68051" y1="19888" x2="68051" y2="19888"/>
                        <a14:foregroundMark x1="70767" y1="18587" x2="72843" y2="22491"/>
                        <a14:foregroundMark x1="76677" y1="20818" x2="75719" y2="22491"/>
                        <a14:foregroundMark x1="76677" y1="22119" x2="76677" y2="22119"/>
                        <a14:foregroundMark x1="76038" y1="19331" x2="76038" y2="19331"/>
                        <a14:foregroundMark x1="75399" y1="19331" x2="76038" y2="20818"/>
                        <a14:foregroundMark x1="79073" y1="20818" x2="79712" y2="23420"/>
                        <a14:foregroundMark x1="82109" y1="21561" x2="82109" y2="21561"/>
                        <a14:foregroundMark x1="82109" y1="21561" x2="82109" y2="21561"/>
                        <a14:foregroundMark x1="80671" y1="18959" x2="78754" y2="20260"/>
                        <a14:foregroundMark x1="78754" y1="19331" x2="77796" y2="21561"/>
                        <a14:foregroundMark x1="79073" y1="18959" x2="78115" y2="22119"/>
                        <a14:foregroundMark x1="81789" y1="20260" x2="82428" y2="22491"/>
                        <a14:foregroundMark x1="84984" y1="20818" x2="83706" y2="24721"/>
                        <a14:foregroundMark x1="84345" y1="22119" x2="82428" y2="22491"/>
                        <a14:foregroundMark x1="82428" y1="17658" x2="86422" y2="24721"/>
                        <a14:foregroundMark x1="90415" y1="23792" x2="88978" y2="27323"/>
                        <a14:foregroundMark x1="88978" y1="24721" x2="87380" y2="26580"/>
                        <a14:foregroundMark x1="88339" y1="24349" x2="88019" y2="30483"/>
                        <a14:foregroundMark x1="88978" y1="30112" x2="87700" y2="34944"/>
                        <a14:foregroundMark x1="88658" y1="33086" x2="88019" y2="37175"/>
                        <a14:foregroundMark x1="89776" y1="34015" x2="89297" y2="35316"/>
                        <a14:foregroundMark x1="91054" y1="32714" x2="91054" y2="34572"/>
                        <a14:foregroundMark x1="92013" y1="31784" x2="88339" y2="38104"/>
                        <a14:foregroundMark x1="87700" y1="38104" x2="80032" y2="48327"/>
                        <a14:foregroundMark x1="87061" y1="38104" x2="87061" y2="40706"/>
                        <a14:foregroundMark x1="87061" y1="40706" x2="87061" y2="40706"/>
                        <a14:foregroundMark x1="89297" y1="39777" x2="88658" y2="42565"/>
                        <a14:foregroundMark x1="88658" y1="41078" x2="87700" y2="4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51583"/>
            <a:ext cx="3922643" cy="29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70DC6-50B3-4519-9AD3-01E1C6BC083F}"/>
              </a:ext>
            </a:extLst>
          </p:cNvPr>
          <p:cNvSpPr txBox="1"/>
          <p:nvPr/>
        </p:nvSpPr>
        <p:spPr>
          <a:xfrm>
            <a:off x="2981739" y="344558"/>
            <a:ext cx="6069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9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039"/>
            <a:ext cx="97536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(62-64-betlar)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64065"/>
            <a:ext cx="3254012" cy="31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F49D89-4851-485A-A8AE-096DA6CA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6A821B-199B-4CFC-9DC4-71830B21E185}"/>
              </a:ext>
            </a:extLst>
          </p:cNvPr>
          <p:cNvSpPr txBox="1"/>
          <p:nvPr/>
        </p:nvSpPr>
        <p:spPr>
          <a:xfrm>
            <a:off x="1815549" y="225291"/>
            <a:ext cx="10084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‘-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shimchasini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aytishni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Tez ay-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tishni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E7F94-C784-44D3-A620-DFC0D0392457}"/>
              </a:ext>
            </a:extLst>
          </p:cNvPr>
          <p:cNvSpPr txBox="1"/>
          <p:nvPr/>
        </p:nvSpPr>
        <p:spPr>
          <a:xfrm>
            <a:off x="1669777" y="2438404"/>
            <a:ext cx="10230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Tursun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tog‘am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tovug‘i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tortmoqda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Toshtemir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teshasi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toshloqlik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Toshbolta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teshasidanmas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Mashhura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moshxo‘rda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Mastura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moshuvra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pishirdi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A8A13-562F-4D40-A36E-878F530B4B4A}"/>
              </a:ext>
            </a:extLst>
          </p:cNvPr>
          <p:cNvSpPr txBox="1"/>
          <p:nvPr/>
        </p:nvSpPr>
        <p:spPr>
          <a:xfrm>
            <a:off x="6758613" y="2438405"/>
            <a:ext cx="125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FDC38-21DC-4892-B57A-CF2DFFFDAA41}"/>
              </a:ext>
            </a:extLst>
          </p:cNvPr>
          <p:cNvSpPr txBox="1"/>
          <p:nvPr/>
        </p:nvSpPr>
        <p:spPr>
          <a:xfrm>
            <a:off x="9362663" y="2431779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C9AD76-4589-4F5A-91A1-8860CA55AC54}"/>
              </a:ext>
            </a:extLst>
          </p:cNvPr>
          <p:cNvSpPr txBox="1"/>
          <p:nvPr/>
        </p:nvSpPr>
        <p:spPr>
          <a:xfrm>
            <a:off x="10873406" y="3041382"/>
            <a:ext cx="125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20326-66C3-4E82-915D-EEB482E88E8C}"/>
              </a:ext>
            </a:extLst>
          </p:cNvPr>
          <p:cNvSpPr txBox="1"/>
          <p:nvPr/>
        </p:nvSpPr>
        <p:spPr>
          <a:xfrm>
            <a:off x="7348327" y="3650976"/>
            <a:ext cx="125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38EC91-21AB-4914-BC42-B383ABE76450}"/>
              </a:ext>
            </a:extLst>
          </p:cNvPr>
          <p:cNvSpPr txBox="1"/>
          <p:nvPr/>
        </p:nvSpPr>
        <p:spPr>
          <a:xfrm>
            <a:off x="6771858" y="4267203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12B20-91E3-4CA4-87F8-C622737A2AC1}"/>
              </a:ext>
            </a:extLst>
          </p:cNvPr>
          <p:cNvSpPr txBox="1"/>
          <p:nvPr/>
        </p:nvSpPr>
        <p:spPr>
          <a:xfrm>
            <a:off x="3690729" y="4883427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C689-70D4-452C-B406-F05E92C6A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1CEF3-42E5-46A2-9896-A6F930C2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02"/>
            <a:ext cx="12192000" cy="6860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BEEF-01CD-4CFD-9780-CB38F584361A}"/>
              </a:ext>
            </a:extLst>
          </p:cNvPr>
          <p:cNvSpPr txBox="1"/>
          <p:nvPr/>
        </p:nvSpPr>
        <p:spPr>
          <a:xfrm>
            <a:off x="2517914" y="649355"/>
            <a:ext cx="65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2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039"/>
            <a:ext cx="97536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(62-64-betlar)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64065"/>
            <a:ext cx="3254012" cy="31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0DB202-47C2-4099-AF25-DBFB8B5F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5B393-AD3A-412C-864F-8B09647D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4" y="365125"/>
            <a:ext cx="9432235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Kelishiklar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DE534D-EAC8-4113-8512-2478A638F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69" y="2055813"/>
            <a:ext cx="2313412" cy="250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7F949-0B9F-4455-BBF2-95B64F41C254}"/>
              </a:ext>
            </a:extLst>
          </p:cNvPr>
          <p:cNvSpPr txBox="1"/>
          <p:nvPr/>
        </p:nvSpPr>
        <p:spPr>
          <a:xfrm>
            <a:off x="2398643" y="1790773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A557A-477F-46AB-A6E7-CD0A306DBAE9}"/>
              </a:ext>
            </a:extLst>
          </p:cNvPr>
          <p:cNvSpPr txBox="1"/>
          <p:nvPr/>
        </p:nvSpPr>
        <p:spPr>
          <a:xfrm>
            <a:off x="1775789" y="3374407"/>
            <a:ext cx="348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1F6B6-5395-4F07-8467-A69341457BCB}"/>
              </a:ext>
            </a:extLst>
          </p:cNvPr>
          <p:cNvSpPr txBox="1"/>
          <p:nvPr/>
        </p:nvSpPr>
        <p:spPr>
          <a:xfrm>
            <a:off x="3074502" y="5183324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27C65-A2E4-4CD3-BF49-DB2FCCB8D575}"/>
              </a:ext>
            </a:extLst>
          </p:cNvPr>
          <p:cNvSpPr txBox="1"/>
          <p:nvPr/>
        </p:nvSpPr>
        <p:spPr>
          <a:xfrm>
            <a:off x="8196473" y="1664873"/>
            <a:ext cx="362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D41A3-2487-415A-BFFC-7999BFD4A45B}"/>
              </a:ext>
            </a:extLst>
          </p:cNvPr>
          <p:cNvSpPr txBox="1"/>
          <p:nvPr/>
        </p:nvSpPr>
        <p:spPr>
          <a:xfrm>
            <a:off x="8044146" y="3549396"/>
            <a:ext cx="36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O‘rin-payt</a:t>
            </a:r>
            <a:r>
              <a:rPr lang="en-US" sz="32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04989-F4A5-444A-8AD7-1FA0C232D9DA}"/>
              </a:ext>
            </a:extLst>
          </p:cNvPr>
          <p:cNvSpPr txBox="1"/>
          <p:nvPr/>
        </p:nvSpPr>
        <p:spPr>
          <a:xfrm>
            <a:off x="7454359" y="5216458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32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3C0DEC-C9BC-46D9-8E49-9E0C3B673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492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AEBA-950A-48C9-874D-7988CBB1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437323"/>
            <a:ext cx="10310192" cy="544906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so‘rog‘i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kimga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(- ka,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4D9560-28E8-4B00-B1D2-A944ADA9EF3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1" b="94308" l="5012" r="97786">
                        <a14:foregroundMark x1="11655" y1="43077" x2="11655" y2="43077"/>
                        <a14:foregroundMark x1="13054" y1="41154" x2="13054" y2="41154"/>
                        <a14:foregroundMark x1="17483" y1="38154" x2="17483" y2="38154"/>
                        <a14:foregroundMark x1="17483" y1="37769" x2="17483" y2="37769"/>
                        <a14:foregroundMark x1="15268" y1="35538" x2="15268" y2="35538"/>
                        <a14:foregroundMark x1="13054" y1="35538" x2="13054" y2="35538"/>
                        <a14:foregroundMark x1="13054" y1="35538" x2="13054" y2="35538"/>
                        <a14:foregroundMark x1="11655" y1="35538" x2="11655" y2="35538"/>
                        <a14:foregroundMark x1="11655" y1="35538" x2="11655" y2="35538"/>
                        <a14:foregroundMark x1="21795" y1="33308" x2="21795" y2="33308"/>
                        <a14:foregroundMark x1="24009" y1="35923" x2="24009" y2="35923"/>
                        <a14:foregroundMark x1="24009" y1="35923" x2="24009" y2="35923"/>
                        <a14:foregroundMark x1="7343" y1="37462" x2="7343" y2="37462"/>
                        <a14:foregroundMark x1="5128" y1="41154" x2="5128" y2="41154"/>
                        <a14:foregroundMark x1="14569" y1="41538" x2="14569" y2="41538"/>
                        <a14:foregroundMark x1="43473" y1="37077" x2="43473" y2="37077"/>
                        <a14:foregroundMark x1="40559" y1="35923" x2="38462" y2="35923"/>
                        <a14:foregroundMark x1="38462" y1="35923" x2="38462" y2="35923"/>
                        <a14:foregroundMark x1="36946" y1="35923" x2="36946" y2="35923"/>
                        <a14:foregroundMark x1="35548" y1="36308" x2="31235" y2="40769"/>
                        <a14:foregroundMark x1="36946" y1="41923" x2="36946" y2="41923"/>
                        <a14:foregroundMark x1="38462" y1="42692" x2="38462" y2="42692"/>
                        <a14:foregroundMark x1="38462" y1="42692" x2="38462" y2="42692"/>
                        <a14:foregroundMark x1="42075" y1="57231" x2="42075" y2="57231"/>
                        <a14:foregroundMark x1="21795" y1="55000" x2="21795" y2="55000"/>
                        <a14:foregroundMark x1="26807" y1="56923" x2="26807" y2="56923"/>
                        <a14:foregroundMark x1="26807" y1="56923" x2="26807" y2="56923"/>
                        <a14:foregroundMark x1="42774" y1="75231" x2="43473" y2="73769"/>
                        <a14:foregroundMark x1="48601" y1="70385" x2="48601" y2="70385"/>
                        <a14:foregroundMark x1="48601" y1="70385" x2="48601" y2="70385"/>
                        <a14:foregroundMark x1="57226" y1="89846" x2="58042" y2="90538"/>
                        <a14:foregroundMark x1="57226" y1="93231" x2="57226" y2="93231"/>
                        <a14:foregroundMark x1="48601" y1="91308" x2="48601" y2="91308"/>
                        <a14:foregroundMark x1="55128" y1="94308" x2="56527" y2="93231"/>
                        <a14:foregroundMark x1="59441" y1="40385" x2="59441" y2="39308"/>
                        <a14:foregroundMark x1="60839" y1="44538" x2="60839" y2="45692"/>
                        <a14:foregroundMark x1="60839" y1="45692" x2="60839" y2="45692"/>
                        <a14:foregroundMark x1="64569" y1="44154" x2="64569" y2="44154"/>
                        <a14:foregroundMark x1="58741" y1="40769" x2="58042" y2="42692"/>
                        <a14:foregroundMark x1="58042" y1="42692" x2="58042" y2="42692"/>
                        <a14:foregroundMark x1="47902" y1="55385" x2="47902" y2="55385"/>
                        <a14:foregroundMark x1="47086" y1="56923" x2="47086" y2="56923"/>
                        <a14:foregroundMark x1="47086" y1="56923" x2="47086" y2="56923"/>
                        <a14:foregroundMark x1="57226" y1="8231" x2="57226" y2="8231"/>
                        <a14:foregroundMark x1="57226" y1="8231" x2="57226" y2="8231"/>
                        <a14:foregroundMark x1="46387" y1="10462" x2="46387" y2="10462"/>
                        <a14:foregroundMark x1="39860" y1="12000" x2="39860" y2="12000"/>
                        <a14:foregroundMark x1="39860" y1="12000" x2="39860" y2="12000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44988" y1="7846" x2="71329" y2="13154"/>
                        <a14:foregroundMark x1="71329" y1="13154" x2="77506" y2="20923"/>
                        <a14:foregroundMark x1="70280" y1="18692" x2="70280" y2="18692"/>
                        <a14:foregroundMark x1="70280" y1="18000" x2="70280" y2="18000"/>
                        <a14:foregroundMark x1="65268" y1="13846" x2="65268" y2="13846"/>
                        <a14:foregroundMark x1="61655" y1="5615" x2="61655" y2="5615"/>
                        <a14:foregroundMark x1="54429" y1="2231" x2="54429" y2="2231"/>
                        <a14:foregroundMark x1="69580" y1="3769" x2="69580" y2="3769"/>
                        <a14:foregroundMark x1="68881" y1="3769" x2="68881" y2="3769"/>
                        <a14:foregroundMark x1="68881" y1="4846" x2="68881" y2="4846"/>
                        <a14:foregroundMark x1="68881" y1="4846" x2="68881" y2="4846"/>
                        <a14:foregroundMark x1="68881" y1="4846" x2="68881" y2="4846"/>
                        <a14:foregroundMark x1="84033" y1="20231" x2="84033" y2="20231"/>
                        <a14:foregroundMark x1="97786" y1="18000" x2="97786" y2="18000"/>
                        <a14:foregroundMark x1="97786" y1="18000" x2="97786" y2="18000"/>
                        <a14:foregroundMark x1="97786" y1="18000" x2="97786" y2="18000"/>
                        <a14:foregroundMark x1="35548" y1="34077" x2="35548" y2="34077"/>
                        <a14:foregroundMark x1="23193" y1="35154" x2="23193" y2="35154"/>
                        <a14:foregroundMark x1="25408" y1="35538" x2="25408" y2="35538"/>
                        <a14:foregroundMark x1="58042" y1="39308" x2="58042" y2="39308"/>
                        <a14:foregroundMark x1="59441" y1="39308" x2="59441" y2="39308"/>
                        <a14:foregroundMark x1="62354" y1="40077" x2="62354" y2="40077"/>
                        <a14:foregroundMark x1="65268" y1="40385" x2="65268" y2="40385"/>
                        <a14:foregroundMark x1="63753" y1="39308" x2="63753" y2="39308"/>
                        <a14:foregroundMark x1="63753" y1="39308" x2="63753" y2="39308"/>
                        <a14:foregroundMark x1="63753" y1="39308" x2="63753" y2="42692"/>
                        <a14:foregroundMark x1="61655" y1="35154" x2="47902" y2="38923"/>
                        <a14:foregroundMark x1="64569" y1="35154" x2="64569" y2="35154"/>
                        <a14:foregroundMark x1="40559" y1="56923" x2="38462" y2="57615"/>
                        <a14:foregroundMark x1="37762" y1="59538" x2="37762" y2="59538"/>
                        <a14:foregroundMark x1="38462" y1="74846" x2="38462" y2="73769"/>
                        <a14:foregroundMark x1="44289" y1="71462" x2="44289" y2="71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661" y="3118469"/>
            <a:ext cx="1829821" cy="35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9D02F6E6-686E-4250-A3EB-70F747FB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492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C33A6-9946-49E0-9AC4-7373EE3E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2" y="100085"/>
            <a:ext cx="8812695" cy="1325563"/>
          </a:xfrm>
        </p:spPr>
        <p:txBody>
          <a:bodyPr/>
          <a:lstStyle/>
          <a:p>
            <a:pPr algn="ctr"/>
            <a:r>
              <a:rPr lang="en-US" dirty="0"/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36C98-7615-4959-8282-477D74CB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747" y="1409083"/>
            <a:ext cx="10389489" cy="5160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tilak +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tilakka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qishloqqa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so‘zlardan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tarzida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bog‘+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bog‘ga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bargga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8AB1AD1E-7CBF-4C29-92B5-5859CFFC781B}"/>
              </a:ext>
            </a:extLst>
          </p:cNvPr>
          <p:cNvSpPr/>
          <p:nvPr/>
        </p:nvSpPr>
        <p:spPr>
          <a:xfrm>
            <a:off x="1744011" y="3162700"/>
            <a:ext cx="425726" cy="4144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C72C4DD9-824E-4B34-A87C-5257C2B69421}"/>
              </a:ext>
            </a:extLst>
          </p:cNvPr>
          <p:cNvSpPr/>
          <p:nvPr/>
        </p:nvSpPr>
        <p:spPr>
          <a:xfrm>
            <a:off x="1759748" y="1472030"/>
            <a:ext cx="425726" cy="4144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77864083-E2D5-422E-99A0-F23EB0468E93}"/>
              </a:ext>
            </a:extLst>
          </p:cNvPr>
          <p:cNvSpPr/>
          <p:nvPr/>
        </p:nvSpPr>
        <p:spPr>
          <a:xfrm>
            <a:off x="1763583" y="4919630"/>
            <a:ext cx="457200" cy="4144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5">
            <a:extLst>
              <a:ext uri="{FF2B5EF4-FFF2-40B4-BE49-F238E27FC236}">
                <a16:creationId xmlns:a16="http://schemas.microsoft.com/office/drawing/2014/main" id="{78E69103-2579-4EA2-8E22-6891C89EB3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7" y="-50782"/>
            <a:ext cx="1395711" cy="150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5A1D3-09BD-4455-BEF8-D5D891F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C51-81ED-443F-B800-6FE07E9C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790" y="225290"/>
            <a:ext cx="10111409" cy="107725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148-mashq.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ifodli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otlarga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qo‘llanganini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C689-70D4-452C-B406-F05E92C6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538" y="1982992"/>
            <a:ext cx="5062330" cy="3066083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Chaman-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chaman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qullarga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Sayroqi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bulbullarga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Ko‘kni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quchgan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uylarga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keltirgan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to‘ylarga</a:t>
            </a:r>
            <a:r>
              <a:rPr lang="en-US" sz="1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CB1A8-1027-4152-83CF-DA6766C66BED}"/>
              </a:ext>
            </a:extLst>
          </p:cNvPr>
          <p:cNvSpPr txBox="1"/>
          <p:nvPr/>
        </p:nvSpPr>
        <p:spPr>
          <a:xfrm>
            <a:off x="1775790" y="4483830"/>
            <a:ext cx="10111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qo‘shimchasini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belgilang.Jo‘-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nalish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so‘roqlarga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z-Cyrl-UZ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Ko‘kni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quchgan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z-Cyrl-UZ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so‘zlarining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yozilishini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yodingizda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9E39D-BC59-44F7-AA5F-5285565CB3AF}"/>
              </a:ext>
            </a:extLst>
          </p:cNvPr>
          <p:cNvSpPr txBox="1"/>
          <p:nvPr/>
        </p:nvSpPr>
        <p:spPr>
          <a:xfrm>
            <a:off x="6838119" y="1842050"/>
            <a:ext cx="5062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Quvnoq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kuylarga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Jodir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go‘zal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Boydir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go‘zal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Po‘lat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Mo‘min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3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765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Mavzu:  Jo‘nalish kelishigi (62-64-betlar) </vt:lpstr>
      <vt:lpstr>Презентация PowerPoint</vt:lpstr>
      <vt:lpstr>Презентация PowerPoint</vt:lpstr>
      <vt:lpstr>Mavzu:  Jo‘nalish kelishigi (62-64-betlar) </vt:lpstr>
      <vt:lpstr>Kelishiklar</vt:lpstr>
      <vt:lpstr>                     Jo‘nalish kelishigi     so‘rog‘i –     kimga?, nimaga?, qayerga?     qo‘shimchasi – ga, (- ka, - qa)                                              </vt:lpstr>
      <vt:lpstr>  Jo‘nalish kelishigi qo‘shimchasi uch xil aytiladi va uch xil yoziladi.</vt:lpstr>
      <vt:lpstr>148-mashq. She’rni ifodli o‘qing. Ajratilgan otlarga so‘roq bering. Ular qaysi kelishikda qo‘llanganini ayting.</vt:lpstr>
      <vt:lpstr>149-mashq. O‘qing. Jo‘nalish kelishigidagi otlarni so‘roq-lar yordamida toping. Ularni ko‘chirib, asos va qo‘shim-chalarnini belgilang.</vt:lpstr>
      <vt:lpstr>151-mashq. She’rni ifodali o‘qing. Ajratilgan otlarga so‘roq berib, ularning qaysi kelishikda ekanini ayting.</vt:lpstr>
      <vt:lpstr>152-mashq. O‘qing. Matnni to‘liq qayta hikoya qiling.</vt:lpstr>
      <vt:lpstr>Презентация PowerPoint</vt:lpstr>
      <vt:lpstr>Презентация PowerPoint</vt:lpstr>
      <vt:lpstr>153-mashq. Berilgan fe’llarga mos ot tanlab, birikmalar tuzing va yozing.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Dildora</cp:lastModifiedBy>
  <cp:revision>49</cp:revision>
  <dcterms:created xsi:type="dcterms:W3CDTF">2020-11-04T16:19:15Z</dcterms:created>
  <dcterms:modified xsi:type="dcterms:W3CDTF">2020-11-09T11:48:46Z</dcterms:modified>
</cp:coreProperties>
</file>