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442" r:id="rId3"/>
    <p:sldId id="495" r:id="rId4"/>
    <p:sldId id="507" r:id="rId5"/>
    <p:sldId id="510" r:id="rId6"/>
    <p:sldId id="511" r:id="rId7"/>
    <p:sldId id="512" r:id="rId8"/>
    <p:sldId id="508" r:id="rId9"/>
    <p:sldId id="498" r:id="rId10"/>
    <p:sldId id="514" r:id="rId11"/>
    <p:sldId id="513" r:id="rId12"/>
    <p:sldId id="494" r:id="rId13"/>
    <p:sldId id="515" r:id="rId14"/>
    <p:sldId id="516" r:id="rId15"/>
    <p:sldId id="517" r:id="rId16"/>
    <p:sldId id="485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FF99"/>
    <a:srgbClr val="008000"/>
    <a:srgbClr val="FF00FF"/>
    <a:srgbClr val="000066"/>
    <a:srgbClr val="99FFCC"/>
    <a:srgbClr val="006600"/>
    <a:srgbClr val="003300"/>
    <a:srgbClr val="0000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686" y="-1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0" y="0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4" t="26466" r="14575" b="17672"/>
          <a:stretch/>
        </p:blipFill>
        <p:spPr bwMode="auto">
          <a:xfrm>
            <a:off x="6905297" y="1904494"/>
            <a:ext cx="3783723" cy="408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t="26466" r="48987" b="17672"/>
          <a:stretch/>
        </p:blipFill>
        <p:spPr bwMode="auto">
          <a:xfrm>
            <a:off x="1135122" y="1936022"/>
            <a:ext cx="4776953" cy="408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72501" y="489472"/>
            <a:ext cx="10531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154-mashq.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tegishlicha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0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0315" y="1495495"/>
            <a:ext cx="10531370" cy="2751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tegsa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qo‘nsa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saroy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aylansa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toy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minishib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qarmoq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ilindi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qirg‘oq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tortqilar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qayoq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to‘xtang</a:t>
            </a:r>
            <a:r>
              <a:rPr lang="en-US" sz="40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i="1" u="sng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0315" y="755257"/>
            <a:ext cx="10531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154-mashq. 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01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3320" y="487945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276" y="1078108"/>
            <a:ext cx="10641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4851" y="512117"/>
            <a:ext cx="108789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155-mashq.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3020" y="4721050"/>
            <a:ext cx="5718205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1" t="39224" r="12151" b="42026"/>
          <a:stretch/>
        </p:blipFill>
        <p:spPr bwMode="auto">
          <a:xfrm>
            <a:off x="701919" y="1085952"/>
            <a:ext cx="10761937" cy="1483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3" t="39117" r="9004" b="30280"/>
          <a:stretch/>
        </p:blipFill>
        <p:spPr bwMode="auto">
          <a:xfrm>
            <a:off x="701919" y="2490944"/>
            <a:ext cx="10728081" cy="238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512003" y="4969764"/>
            <a:ext cx="9194269" cy="1077218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hikoyalang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79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1788" y="487945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276" y="1078108"/>
            <a:ext cx="10641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3020" y="4721050"/>
            <a:ext cx="5718205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26524" y="24452"/>
            <a:ext cx="5393294" cy="707886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0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7783" y="740070"/>
            <a:ext cx="715191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Ibn Sino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haftadan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2150" y="1852987"/>
            <a:ext cx="7157547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Kim Ibn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Sinoni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ochiq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chahra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7650" y="2978919"/>
            <a:ext cx="7162047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Mansur Ibn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Sinoga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minnatdorchilik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7784" y="4101806"/>
            <a:ext cx="7151914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Ibn Sino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7784" y="5252698"/>
            <a:ext cx="7151914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Podsho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Ibn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Sinoga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foydalanishga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ruxsat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409738" y="986291"/>
            <a:ext cx="2584058" cy="52322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saroyga</a:t>
            </a:r>
            <a:endParaRPr lang="ru-RU" sz="2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457036" y="2026413"/>
            <a:ext cx="2584058" cy="52322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Binni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Mansur</a:t>
            </a:r>
            <a:endParaRPr lang="ru-RU" sz="2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147011" y="3024588"/>
            <a:ext cx="3319765" cy="954107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imani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istasa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shuni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bermoqchi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endParaRPr lang="ru-RU" sz="2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520100" y="4144912"/>
            <a:ext cx="2584057" cy="954107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mutolaa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qilishni</a:t>
            </a:r>
            <a:endParaRPr lang="ru-RU" sz="2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147011" y="5243965"/>
            <a:ext cx="3346053" cy="954107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aroy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kutubxonasidan</a:t>
            </a:r>
            <a:endParaRPr lang="ru-RU" sz="2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8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0314" y="1495495"/>
            <a:ext cx="96852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Ibn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Sinoning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saroyga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Binni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Mansurning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minnatdorchiligi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Puldan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ilmni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afzal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0315" y="755257"/>
            <a:ext cx="10531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155-mashq. 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36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961582" y="2664370"/>
            <a:ext cx="1261242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9" t="10022" r="13366" b="22306"/>
          <a:stretch/>
        </p:blipFill>
        <p:spPr bwMode="auto">
          <a:xfrm>
            <a:off x="409903" y="315309"/>
            <a:ext cx="11386642" cy="6353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685313" y="4430110"/>
            <a:ext cx="1669173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4603531" y="1718439"/>
            <a:ext cx="1749972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461640" y="3058507"/>
            <a:ext cx="1466194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020205" y="3760075"/>
            <a:ext cx="1907629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719552" y="2380592"/>
            <a:ext cx="2372709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50379" y="3090046"/>
            <a:ext cx="1377511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8292661" y="2885090"/>
            <a:ext cx="2979683" cy="3610303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150767" y="2887682"/>
            <a:ext cx="33160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9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4721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276" y="1078108"/>
            <a:ext cx="10641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14150" y="788285"/>
            <a:ext cx="5096267" cy="830997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4" t="26293" r="9002" b="36207"/>
          <a:stretch/>
        </p:blipFill>
        <p:spPr bwMode="auto">
          <a:xfrm>
            <a:off x="788276" y="1923393"/>
            <a:ext cx="10640460" cy="294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47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67559" y="772666"/>
            <a:ext cx="106942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otlarning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bog‘lanishi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gapdagi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vazif</a:t>
            </a:r>
            <a:r>
              <a:rPr lang="en-US" sz="48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lari</a:t>
            </a:r>
            <a:endParaRPr lang="en-US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ВИДЕО ДАРС 2 БОСКИЧ\фон 4 синф\фон гули 22\m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68" y="3044368"/>
            <a:ext cx="6129064" cy="29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91908" y="4135756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154-156-</a:t>
            </a:r>
          </a:p>
          <a:p>
            <a:pPr algn="ctr"/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3676" y="34088"/>
            <a:ext cx="8518679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4395" y="930920"/>
            <a:ext cx="10284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153-mashq.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fe’llarga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1" t="39224" r="23810" b="36854"/>
          <a:stretch/>
        </p:blipFill>
        <p:spPr bwMode="auto">
          <a:xfrm>
            <a:off x="914395" y="2254468"/>
            <a:ext cx="10511253" cy="230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1166645" y="2402273"/>
            <a:ext cx="2002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maktabga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198177" y="3026250"/>
            <a:ext cx="2002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teatrga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150879" y="3704169"/>
            <a:ext cx="2002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sayohatga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047183" y="2417307"/>
            <a:ext cx="2002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he’r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047183" y="3049899"/>
            <a:ext cx="2002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047183" y="3704169"/>
            <a:ext cx="2002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maqol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95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3" grpId="0"/>
      <p:bldP spid="44" grpId="0"/>
      <p:bldP spid="45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4342" y="425667"/>
            <a:ext cx="111185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87821" y="1749966"/>
            <a:ext cx="10152993" cy="130853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03247" y="1956450"/>
            <a:ext cx="8060758" cy="769441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ufq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..  bosh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qo‘ydi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1907628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Выноска со стрелкой вверх 25"/>
          <p:cNvSpPr/>
          <p:nvPr/>
        </p:nvSpPr>
        <p:spPr>
          <a:xfrm>
            <a:off x="5275855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ыноска со стрелкой вверх 26"/>
          <p:cNvSpPr/>
          <p:nvPr/>
        </p:nvSpPr>
        <p:spPr>
          <a:xfrm>
            <a:off x="8352420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270233" y="4158232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654226" y="4189759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746557" y="4189759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34779" y="1945480"/>
            <a:ext cx="8060758" cy="769441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ufq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qo‘ydi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3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4342" y="425667"/>
            <a:ext cx="111185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87821" y="1749966"/>
            <a:ext cx="10152993" cy="130853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371600" y="1987982"/>
            <a:ext cx="9680027" cy="769441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Sardor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qayrag‘och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..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aqinroq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1907628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Выноска со стрелкой вверх 25"/>
          <p:cNvSpPr/>
          <p:nvPr/>
        </p:nvSpPr>
        <p:spPr>
          <a:xfrm>
            <a:off x="5275855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ыноска со стрелкой вверх 26"/>
          <p:cNvSpPr/>
          <p:nvPr/>
        </p:nvSpPr>
        <p:spPr>
          <a:xfrm>
            <a:off x="8352420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270233" y="4158232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654226" y="4189759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746557" y="4189759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578840" y="2011611"/>
            <a:ext cx="9301655" cy="769441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Sardor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qayrag‘och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yaqinroq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0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4342" y="425667"/>
            <a:ext cx="111185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87821" y="1749966"/>
            <a:ext cx="10152993" cy="1308538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120462" y="1987981"/>
            <a:ext cx="7803930" cy="769441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eshik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..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yurdilar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1907628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Выноска со стрелкой вверх 25"/>
          <p:cNvSpPr/>
          <p:nvPr/>
        </p:nvSpPr>
        <p:spPr>
          <a:xfrm>
            <a:off x="5275855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ыноска со стрелкой вверх 26"/>
          <p:cNvSpPr/>
          <p:nvPr/>
        </p:nvSpPr>
        <p:spPr>
          <a:xfrm>
            <a:off x="8352420" y="3657600"/>
            <a:ext cx="1907627" cy="1576552"/>
          </a:xfrm>
          <a:prstGeom prst="upArrowCallou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270233" y="4158232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654226" y="4189759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746557" y="4189759"/>
            <a:ext cx="13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62990" y="2011589"/>
            <a:ext cx="8044994" cy="769441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eshik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yurdilar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56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50" y="552591"/>
            <a:ext cx="8276349" cy="559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6"/>
          <a:stretch/>
        </p:blipFill>
        <p:spPr bwMode="auto">
          <a:xfrm>
            <a:off x="8544910" y="552591"/>
            <a:ext cx="2931834" cy="559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164029" y="1502901"/>
            <a:ext cx="345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ESLATMA!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37705" y="1866952"/>
            <a:ext cx="6905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shaklda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qo‘llaniladi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37705" y="2701198"/>
            <a:ext cx="6905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tugasa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tarzida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qo‘shiladi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37705" y="3599686"/>
            <a:ext cx="6905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tugasa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tarzida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qo‘shiladi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37705" y="4529845"/>
            <a:ext cx="6905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Oxiri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tugagan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tarzida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qo‘shiladi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7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68214" y="737632"/>
            <a:ext cx="61237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41451" y="1652021"/>
            <a:ext cx="82381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2" t="18965" r="30890" b="62069"/>
          <a:stretch/>
        </p:blipFill>
        <p:spPr bwMode="auto">
          <a:xfrm>
            <a:off x="1182414" y="2695903"/>
            <a:ext cx="9539234" cy="211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20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72501" y="489472"/>
            <a:ext cx="105313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154-mashq.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aytilishi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yozilishidagi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farqni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4" t="26466" r="14575" b="17672"/>
          <a:stretch/>
        </p:blipFill>
        <p:spPr bwMode="auto">
          <a:xfrm>
            <a:off x="6905297" y="1904494"/>
            <a:ext cx="3783723" cy="408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t="26466" r="48987" b="17672"/>
          <a:stretch/>
        </p:blipFill>
        <p:spPr bwMode="auto">
          <a:xfrm>
            <a:off x="1135122" y="1936022"/>
            <a:ext cx="4776953" cy="408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97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5825</TotalTime>
  <Words>332</Words>
  <Application>Microsoft Office PowerPoint</Application>
  <PresentationFormat>Произвольный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628</cp:revision>
  <dcterms:created xsi:type="dcterms:W3CDTF">2020-03-16T16:42:30Z</dcterms:created>
  <dcterms:modified xsi:type="dcterms:W3CDTF">2020-11-09T04:30:56Z</dcterms:modified>
</cp:coreProperties>
</file>