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442" r:id="rId3"/>
    <p:sldId id="495" r:id="rId4"/>
    <p:sldId id="507" r:id="rId5"/>
    <p:sldId id="508" r:id="rId6"/>
    <p:sldId id="525" r:id="rId7"/>
    <p:sldId id="534" r:id="rId8"/>
    <p:sldId id="527" r:id="rId9"/>
    <p:sldId id="529" r:id="rId10"/>
    <p:sldId id="530" r:id="rId11"/>
    <p:sldId id="531" r:id="rId12"/>
    <p:sldId id="532" r:id="rId13"/>
    <p:sldId id="533" r:id="rId14"/>
    <p:sldId id="485" r:id="rId15"/>
  </p:sldIdLst>
  <p:sldSz cx="12192000" cy="6858000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FF"/>
    <a:srgbClr val="FFFF99"/>
    <a:srgbClr val="0807E3"/>
    <a:srgbClr val="000066"/>
    <a:srgbClr val="0000CC"/>
    <a:srgbClr val="008000"/>
    <a:srgbClr val="99FFCC"/>
    <a:srgbClr val="0033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2478" y="-1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5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6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4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8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7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2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6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0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6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4B6B4-A3FE-4E61-B002-5A43BE1321D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9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5" t="12835" r="48950" b="7451"/>
          <a:stretch/>
        </p:blipFill>
        <p:spPr bwMode="auto">
          <a:xfrm flipH="1">
            <a:off x="8418785" y="-23895"/>
            <a:ext cx="3773211" cy="68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4" t="12835" r="48816" b="7451"/>
          <a:stretch/>
        </p:blipFill>
        <p:spPr bwMode="auto">
          <a:xfrm>
            <a:off x="-1" y="-492"/>
            <a:ext cx="3547241" cy="68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3" t="9677" b="2839"/>
          <a:stretch/>
        </p:blipFill>
        <p:spPr bwMode="auto">
          <a:xfrm>
            <a:off x="2475186" y="-23896"/>
            <a:ext cx="6905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ятно 1 1"/>
          <p:cNvSpPr/>
          <p:nvPr/>
        </p:nvSpPr>
        <p:spPr>
          <a:xfrm>
            <a:off x="7567448" y="5076497"/>
            <a:ext cx="1450428" cy="160808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9664262" y="94593"/>
            <a:ext cx="2128346" cy="1954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758856" y="204951"/>
            <a:ext cx="1954471" cy="17342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132537" y="110355"/>
            <a:ext cx="11917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326524" y="3247697"/>
            <a:ext cx="3862552" cy="1623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0341" y="504498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72501" y="489472"/>
            <a:ext cx="10531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kelishik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qo‘shimchalaridan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maqollarni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0510" y="941488"/>
            <a:ext cx="10531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.  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2" t="42090" r="19907" b="22844"/>
          <a:stretch/>
        </p:blipFill>
        <p:spPr bwMode="auto">
          <a:xfrm>
            <a:off x="987011" y="2128322"/>
            <a:ext cx="10102349" cy="325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2" t="16867" r="19907" b="73027"/>
          <a:stretch/>
        </p:blipFill>
        <p:spPr bwMode="auto">
          <a:xfrm>
            <a:off x="987010" y="1895788"/>
            <a:ext cx="10102349" cy="93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33440" y="2128322"/>
            <a:ext cx="9790386" cy="176573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91095" y="2411026"/>
            <a:ext cx="9475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elsa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boylik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turmushing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chiroyli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43802" y="2354079"/>
            <a:ext cx="9475076" cy="1200329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elsa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boylik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turmushing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chiroyli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7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326524" y="3247697"/>
            <a:ext cx="3862552" cy="1623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0341" y="504498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72501" y="489472"/>
            <a:ext cx="10531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kelishik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qo‘shimchalaridan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maqollarni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0510" y="941488"/>
            <a:ext cx="10531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.  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2" t="42090" r="19907" b="22844"/>
          <a:stretch/>
        </p:blipFill>
        <p:spPr bwMode="auto">
          <a:xfrm>
            <a:off x="987011" y="2128322"/>
            <a:ext cx="10102349" cy="325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2" t="16867" r="19907" b="73027"/>
          <a:stretch/>
        </p:blipFill>
        <p:spPr bwMode="auto">
          <a:xfrm>
            <a:off x="987010" y="1895788"/>
            <a:ext cx="10102349" cy="93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33440" y="2128322"/>
            <a:ext cx="9790386" cy="176573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91095" y="2411026"/>
            <a:ext cx="9475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yaxshiga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yondashtirar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 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yomon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yo‘l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...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adashtirar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00646" y="2380577"/>
            <a:ext cx="9475076" cy="1200329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yaxshiga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yondashtirar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yomon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yo‘l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adashtirar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8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326524" y="3247697"/>
            <a:ext cx="3862552" cy="1623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0341" y="504498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72501" y="489472"/>
            <a:ext cx="10531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kelishik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qo‘shimchalaridan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maqollarni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0510" y="941488"/>
            <a:ext cx="10531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.  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2" t="42090" r="19907" b="22844"/>
          <a:stretch/>
        </p:blipFill>
        <p:spPr bwMode="auto">
          <a:xfrm>
            <a:off x="987011" y="2128322"/>
            <a:ext cx="10102349" cy="325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2" t="16867" r="19907" b="73027"/>
          <a:stretch/>
        </p:blipFill>
        <p:spPr bwMode="auto">
          <a:xfrm>
            <a:off x="987010" y="1895788"/>
            <a:ext cx="10102349" cy="93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33440" y="2128322"/>
            <a:ext cx="9790386" cy="176573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40510" y="2688025"/>
            <a:ext cx="9475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 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hikmat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olyin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.. 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immat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82752" y="2683728"/>
            <a:ext cx="9475076" cy="646331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  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hikmat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oltin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qimmat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81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a14="http://schemas.microsoft.com/office/drawing/2010/main"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326524" y="3247697"/>
            <a:ext cx="3862552" cy="1623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0341" y="504498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D:\ВИДЕО ДАРС 2 БОСКИЧ\фон 4 синф\ссссссс фон\с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39" y="568302"/>
            <a:ext cx="8261515" cy="558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ВИДЕО ДАРС 2 БОСКИЧ\фон 4 синф\ссссссс фон\с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2"/>
          <a:stretch/>
        </p:blipFill>
        <p:spPr bwMode="auto">
          <a:xfrm>
            <a:off x="8686800" y="568302"/>
            <a:ext cx="2901239" cy="558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461632" y="1734940"/>
            <a:ext cx="69210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Chiqish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kelishigining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qo‘shimchasi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ba’zi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oxirida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-tan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tarzida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aytilsa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tarzida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yoziladi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64768" y="609791"/>
            <a:ext cx="50453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ESLAB QOLING!</a:t>
            </a:r>
            <a:endParaRPr lang="ru-RU" sz="4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14333" y="3291643"/>
            <a:ext cx="69210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Chiqish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kelishig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otni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fe’lga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bog‘laydi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61632" y="4353095"/>
            <a:ext cx="69210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Chiqish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kelishigidagi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ikkinchi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darajali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bo‘lak vazifasini bajaradi.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83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a14="http://schemas.microsoft.com/office/drawing/2010/main"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326524" y="3247697"/>
            <a:ext cx="3862552" cy="1623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0341" y="472198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88276" y="1078108"/>
            <a:ext cx="10641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314150" y="740987"/>
            <a:ext cx="5096267" cy="830997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27324" y="4871545"/>
            <a:ext cx="1844808" cy="662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0" t="27155" r="12153" b="28879"/>
          <a:stretch/>
        </p:blipFill>
        <p:spPr bwMode="auto">
          <a:xfrm>
            <a:off x="701685" y="1724439"/>
            <a:ext cx="10758493" cy="380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48952" y="5202621"/>
            <a:ext cx="1954924" cy="6621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47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7559" y="504497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67559" y="1603663"/>
            <a:ext cx="1069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Chiqish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kelishigi</a:t>
            </a:r>
            <a:endParaRPr lang="en-US" sz="4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ВИДЕО ДАРС 2 БОСКИЧ\фон 4 синф\фон гули 22\m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68" y="3044368"/>
            <a:ext cx="6129064" cy="29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91908" y="4135756"/>
            <a:ext cx="3436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166-168-</a:t>
            </a:r>
          </a:p>
          <a:p>
            <a:pPr algn="ctr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mashqlar</a:t>
            </a:r>
            <a:endParaRPr lang="ru-RU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3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326524" y="3247697"/>
            <a:ext cx="3862552" cy="1623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0341" y="504498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63676" y="49854"/>
            <a:ext cx="851867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tekshirish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4395" y="836324"/>
            <a:ext cx="10284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165-mashq.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fe’llarga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otlar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toping.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chiqish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kelishigida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qo‘llab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birikma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Chiqish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kelishigi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otni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turkumiga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bog‘layapti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ВИДЕО ДАРС 2 БОСКИЧ\фон 4 синф\Гулихоним\ф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9" t="7258" r="11732" b="7741"/>
          <a:stretch/>
        </p:blipFill>
        <p:spPr bwMode="auto">
          <a:xfrm>
            <a:off x="6454027" y="2437515"/>
            <a:ext cx="3122627" cy="380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498329" y="2476747"/>
            <a:ext cx="1758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keldi</a:t>
            </a:r>
            <a:endParaRPr lang="en-US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03333" y="3437906"/>
            <a:ext cx="1758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yozdi</a:t>
            </a:r>
            <a:endParaRPr lang="en-US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59514" y="4375708"/>
            <a:ext cx="1758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o‘qidi</a:t>
            </a:r>
            <a:endParaRPr lang="en-US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66810" y="5376043"/>
            <a:ext cx="1758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eshitdi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D:\ВИДЕО ДАРС 2 БОСКИЧ\фон 4 синф\Гулихоним\ф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3" t="7258" r="11732" b="7741"/>
          <a:stretch/>
        </p:blipFill>
        <p:spPr bwMode="auto">
          <a:xfrm flipH="1">
            <a:off x="914393" y="2447935"/>
            <a:ext cx="3862559" cy="380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430651" y="2451242"/>
            <a:ext cx="2688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radiodan</a:t>
            </a:r>
            <a:endParaRPr lang="en-US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04523" y="3452378"/>
            <a:ext cx="2688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maktabdan</a:t>
            </a:r>
            <a:endParaRPr lang="en-US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51821" y="4454538"/>
            <a:ext cx="2688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kitobdan</a:t>
            </a:r>
            <a:endParaRPr lang="en-US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42459" y="5376043"/>
            <a:ext cx="2688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ertakdan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" descr="D:\ВИДЕО ДАРС 2 БОСКИЧ\фон 4 синф\Гулихоним\ф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8" t="7258" r="62389" b="7741"/>
          <a:stretch/>
        </p:blipFill>
        <p:spPr bwMode="auto">
          <a:xfrm flipH="1">
            <a:off x="3929625" y="2436547"/>
            <a:ext cx="1138992" cy="380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5068617" y="2830690"/>
            <a:ext cx="1385410" cy="975631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5068617" y="3887892"/>
            <a:ext cx="1385410" cy="975631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5068617" y="4801375"/>
            <a:ext cx="1385410" cy="975631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5068617" y="2805185"/>
            <a:ext cx="1385410" cy="2971821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95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a14="http://schemas.microsoft.com/office/drawing/2010/main"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7559" y="504497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0" t="16811" r="16515" b="24354"/>
          <a:stretch/>
        </p:blipFill>
        <p:spPr bwMode="auto">
          <a:xfrm>
            <a:off x="709444" y="1387362"/>
            <a:ext cx="10725805" cy="493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38632" y="254403"/>
            <a:ext cx="8615172" cy="1200329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fe’lga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otlarni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tanlab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birikma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09285" y="1612392"/>
            <a:ext cx="10452538" cy="1414586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027386" y="1674674"/>
            <a:ext cx="101372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maktabdan</a:t>
            </a:r>
            <a:r>
              <a:rPr lang="en-US" sz="3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ishdan</a:t>
            </a:r>
            <a:r>
              <a:rPr lang="en-US" sz="3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onasidan</a:t>
            </a:r>
            <a:r>
              <a:rPr lang="en-US" sz="3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do‘stidan</a:t>
            </a:r>
            <a:r>
              <a:rPr lang="en-US" sz="3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o‘qituvchidan</a:t>
            </a:r>
            <a:r>
              <a:rPr lang="en-US" sz="3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qo‘shnisidan</a:t>
            </a:r>
            <a:r>
              <a:rPr lang="en-US" sz="3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safardan</a:t>
            </a:r>
            <a:r>
              <a:rPr lang="en-US" sz="3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mehmondan</a:t>
            </a:r>
            <a:endParaRPr lang="ru-RU" sz="3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0" t="46228" r="16515" b="24354"/>
          <a:stretch/>
        </p:blipFill>
        <p:spPr bwMode="auto">
          <a:xfrm>
            <a:off x="709443" y="3026978"/>
            <a:ext cx="10725805" cy="326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783724" y="4469537"/>
            <a:ext cx="2162494" cy="56755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164720" y="4397895"/>
            <a:ext cx="155816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keldi</a:t>
            </a:r>
            <a:endParaRPr lang="ru-RU" sz="3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204089" y="4445889"/>
            <a:ext cx="2162494" cy="56755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553553" y="4382476"/>
            <a:ext cx="155816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o‘radi</a:t>
            </a:r>
            <a:endParaRPr lang="ru-RU" sz="3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01250" y="3207584"/>
            <a:ext cx="263021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maktabdan</a:t>
            </a:r>
            <a:endParaRPr lang="ru-RU" sz="3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66945" y="3980104"/>
            <a:ext cx="263021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ishdan</a:t>
            </a:r>
            <a:endParaRPr lang="ru-RU" sz="3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51179" y="4650489"/>
            <a:ext cx="263021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safardan</a:t>
            </a:r>
            <a:endParaRPr lang="ru-RU" sz="3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48548" y="5375699"/>
            <a:ext cx="263021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mehmondan</a:t>
            </a:r>
            <a:endParaRPr lang="ru-RU" sz="3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214230" y="3192173"/>
            <a:ext cx="198383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onasidan</a:t>
            </a:r>
            <a:endParaRPr lang="ru-RU" sz="3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198456" y="5384290"/>
            <a:ext cx="308742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qo‘shnisidan</a:t>
            </a:r>
            <a:endParaRPr lang="ru-RU" sz="3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261520" y="3932471"/>
            <a:ext cx="198383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o‘stidan</a:t>
            </a:r>
            <a:endParaRPr lang="ru-RU" sz="3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182690" y="4658030"/>
            <a:ext cx="308742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o‘qituvchidan</a:t>
            </a:r>
            <a:endParaRPr lang="ru-RU" sz="3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8548" y="1813895"/>
            <a:ext cx="2504082" cy="383729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030009" y="2364297"/>
            <a:ext cx="2756338" cy="383729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085890" y="1798129"/>
            <a:ext cx="2096800" cy="399495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357419" y="1845427"/>
            <a:ext cx="2096800" cy="399495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9014915" y="1798126"/>
            <a:ext cx="2096800" cy="399495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8638168" y="2317521"/>
            <a:ext cx="2532664" cy="457201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671425" y="2310901"/>
            <a:ext cx="1907626" cy="457201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880275" y="2358755"/>
            <a:ext cx="2571093" cy="457201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a14="http://schemas.microsoft.com/office/drawing/2010/main"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6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7559" y="504497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68214" y="737632"/>
            <a:ext cx="6123792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6600"/>
                </a:solidFill>
                <a:latin typeface="Cooper Std Black" pitchFamily="18" charset="0"/>
              </a:rPr>
              <a:t>Husnixat</a:t>
            </a:r>
            <a:r>
              <a:rPr lang="en-US" sz="4800" dirty="0" smtClean="0">
                <a:solidFill>
                  <a:srgbClr val="006600"/>
                </a:solidFill>
                <a:latin typeface="Cooper Std Black" pitchFamily="18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Cooper Std Black" pitchFamily="18" charset="0"/>
              </a:rPr>
              <a:t>daqiqasi</a:t>
            </a:r>
            <a:endParaRPr lang="ru-RU" sz="4800" dirty="0">
              <a:solidFill>
                <a:srgbClr val="0066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41451" y="1652021"/>
            <a:ext cx="82381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Maqolni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husni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4" t="19612" r="35417" b="60776"/>
          <a:stretch/>
        </p:blipFill>
        <p:spPr bwMode="auto">
          <a:xfrm>
            <a:off x="881759" y="2459420"/>
            <a:ext cx="10157282" cy="263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20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326524" y="3247697"/>
            <a:ext cx="3862552" cy="1623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4575" y="504498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30161" y="521004"/>
            <a:ext cx="10531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166-mashq.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She’rning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ekanini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677907" y="1371600"/>
            <a:ext cx="5445109" cy="3026979"/>
          </a:xfrm>
          <a:prstGeom prst="verticalScroll">
            <a:avLst/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5" t="27802" r="29842" b="47198"/>
          <a:stretch/>
        </p:blipFill>
        <p:spPr bwMode="auto">
          <a:xfrm>
            <a:off x="1079940" y="1860326"/>
            <a:ext cx="4619296" cy="204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Вертикальный свиток 15"/>
          <p:cNvSpPr/>
          <p:nvPr/>
        </p:nvSpPr>
        <p:spPr>
          <a:xfrm>
            <a:off x="6123016" y="1371599"/>
            <a:ext cx="5512675" cy="3026980"/>
          </a:xfrm>
          <a:prstGeom prst="verticalScroll">
            <a:avLst/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6" t="51832" r="28871" b="24569"/>
          <a:stretch/>
        </p:blipFill>
        <p:spPr bwMode="auto">
          <a:xfrm>
            <a:off x="6574219" y="1927328"/>
            <a:ext cx="4666588" cy="198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8016758" y="3800230"/>
            <a:ext cx="3003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Po‘lat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Mo‘min</a:t>
            </a:r>
            <a:endParaRPr lang="ru-RU" sz="32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1873" y="4574184"/>
            <a:ext cx="10531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Avval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aytilishi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yozilishiga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kelgan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aytilishi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yozilishiga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kelmayotgan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chiqish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kelishigidagi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otlarni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38248" y="2790491"/>
            <a:ext cx="1103586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608083" y="3737160"/>
            <a:ext cx="2033751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664262" y="2443649"/>
            <a:ext cx="135583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605746" y="3831017"/>
            <a:ext cx="206528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9002112" y="3847520"/>
            <a:ext cx="135583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489834" y="1263723"/>
            <a:ext cx="457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60472" y="1263723"/>
            <a:ext cx="457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96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326524" y="3247697"/>
            <a:ext cx="3862552" cy="1623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0341" y="504498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D:\ВИДЕО ДАРС 2 БОСКИЧ\фон 4 синф\ссссссс фон\с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39" y="568302"/>
            <a:ext cx="8261515" cy="558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ВИДЕО ДАРС 2 БОСКИЧ\фон 4 синф\ссссссс фон\с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2"/>
          <a:stretch/>
        </p:blipFill>
        <p:spPr bwMode="auto">
          <a:xfrm>
            <a:off x="8686800" y="568302"/>
            <a:ext cx="2901239" cy="558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461632" y="2207920"/>
            <a:ext cx="69210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Chiqish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kelishigining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qo‘shimchasi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jarangsiz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undoshdan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-tan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tarzida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talaffuz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qilinsa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tarzida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yoziladi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64768" y="609791"/>
            <a:ext cx="50453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ESLAB QOLING!</a:t>
            </a:r>
            <a:endParaRPr lang="ru-RU" sz="4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61631" y="4291679"/>
            <a:ext cx="69210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               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atro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5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326524" y="3247697"/>
            <a:ext cx="3862552" cy="1623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0341" y="504498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72501" y="489472"/>
            <a:ext cx="10531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167-mashq.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kelishik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qo‘shimchalaridan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Ularni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bog‘langan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birga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0510" y="941488"/>
            <a:ext cx="10531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.  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5" t="22844" r="9244" b="16811"/>
          <a:stretch/>
        </p:blipFill>
        <p:spPr bwMode="auto">
          <a:xfrm>
            <a:off x="794264" y="1526262"/>
            <a:ext cx="10383490" cy="465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27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326524" y="3247697"/>
            <a:ext cx="3862552" cy="1623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0341" y="504498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90229" y="1968667"/>
            <a:ext cx="10531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Otlardagi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jo‘nalish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chiqish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kelishigi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qo‘shimchalarining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aytilishi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yozilishini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taqqoslang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Yozilishini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bilib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0510" y="941488"/>
            <a:ext cx="10531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.  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5" t="20576" r="13121" b="61419"/>
          <a:stretch/>
        </p:blipFill>
        <p:spPr bwMode="auto">
          <a:xfrm>
            <a:off x="740973" y="638027"/>
            <a:ext cx="10491761" cy="13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614098" y="3042739"/>
            <a:ext cx="4660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qaytdi</a:t>
            </a:r>
            <a:endParaRPr lang="en-US" sz="40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37222" y="5387265"/>
            <a:ext cx="4660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0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46980" y="3610289"/>
            <a:ext cx="4660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quchog‘i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otildi</a:t>
            </a:r>
            <a:endParaRPr lang="en-US" sz="40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52988" y="4223749"/>
            <a:ext cx="4660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bank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bora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olmadi</a:t>
            </a:r>
            <a:endParaRPr lang="en-US" sz="40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68743" y="4805507"/>
            <a:ext cx="4660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bankalar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tuzladi</a:t>
            </a:r>
            <a:endParaRPr lang="ru-RU" sz="40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86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a14="http://schemas.microsoft.com/office/drawing/2010/main"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e59cf9f947cbf9d8297158ce2e2fff2267be8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6388</TotalTime>
  <Words>293</Words>
  <Application>Microsoft Office PowerPoint</Application>
  <PresentationFormat>Произвольный</PresentationFormat>
  <Paragraphs>63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 Light</vt:lpstr>
      <vt:lpstr>Wingdings</vt:lpstr>
      <vt:lpstr>Cooper Std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Bugun hamma maktabga keldi. Biroq Anvar kelmadi. Anvarning sinfdoshlari darsdan keyin uning uyiga borishdi. Onasi Anvarning kasalligini aytdi.O‘rtoqlari Anvarni kirib ko‘rishdi. Darsda o‘tilgan mavzular to‘g‘risida suhbatlashdilar.</dc:title>
  <dc:creator>1</dc:creator>
  <cp:lastModifiedBy>Гость</cp:lastModifiedBy>
  <cp:revision>670</cp:revision>
  <dcterms:created xsi:type="dcterms:W3CDTF">2020-03-16T16:42:30Z</dcterms:created>
  <dcterms:modified xsi:type="dcterms:W3CDTF">2020-11-17T06:28:20Z</dcterms:modified>
</cp:coreProperties>
</file>