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347" r:id="rId5"/>
    <p:sldId id="346" r:id="rId6"/>
    <p:sldId id="348" r:id="rId7"/>
    <p:sldId id="265" r:id="rId8"/>
    <p:sldId id="270" r:id="rId9"/>
    <p:sldId id="264" r:id="rId10"/>
    <p:sldId id="267" r:id="rId11"/>
    <p:sldId id="269" r:id="rId12"/>
    <p:sldId id="268" r:id="rId13"/>
    <p:sldId id="263" r:id="rId14"/>
    <p:sldId id="34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2" autoAdjust="0"/>
    <p:restoredTop sz="94660"/>
  </p:normalViewPr>
  <p:slideViewPr>
    <p:cSldViewPr snapToGrid="0">
      <p:cViewPr>
        <p:scale>
          <a:sx n="80" d="100"/>
          <a:sy n="80" d="100"/>
        </p:scale>
        <p:origin x="-1506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BF02E3-C1E8-4C10-AD9D-2947B7090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6AD0A7F-60F0-48CF-BB24-434A4DC02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1DCBF1-93BE-41AB-846B-261C9E07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23A8-A1CC-4959-B5F5-E5BD54FBD5C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053CC9-9EF1-421F-9B35-D98B50E3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A9E5C82-96CA-4B83-919F-009EEB92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5775-74AE-4760-99B0-E6492CB1D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7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686306-2115-44BD-AF41-D8915E0A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187AF78-C768-4BA4-9467-05EE8B054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ACA61A-C2FC-46CE-8075-E7BBF906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23A8-A1CC-4959-B5F5-E5BD54FBD5C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6B36541-A505-4F23-BE2A-5E68219E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DF0A34-0049-4A06-894D-64A11B24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5775-74AE-4760-99B0-E6492CB1D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ECC41A1-28B1-4CFE-8C7D-6B81EA780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73EAF84-20D3-48E2-8724-68D95FFE6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B49C16-FC4B-4A88-89DB-C196BE52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23A8-A1CC-4959-B5F5-E5BD54FBD5C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59E8EE-E41A-4984-B6DA-C00AC0B9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01A3DB-2963-4C16-A80D-060A26A4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5775-74AE-4760-99B0-E6492CB1D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6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A41991-4162-4C6C-9E5B-1F20B2BD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6D4601-C713-44E2-84A1-975DAFAEF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E7C7E8-E5E9-46D8-9153-3C834EF1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23A8-A1CC-4959-B5F5-E5BD54FBD5C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4DFD5E-C1ED-4429-9796-298182C3B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F717FE-C0C5-4A60-AC68-A37DB4F1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5775-74AE-4760-99B0-E6492CB1D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CA55B6-2BAD-45BD-8FC0-78CB317D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0B0F8A9-9646-4D88-8C85-68D22DBDF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144381-89ED-4E02-9606-710CFFE7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23A8-A1CC-4959-B5F5-E5BD54FBD5C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AFC86E-AF7B-434E-BFAE-AA2B495B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8B1B11-841B-4339-B17D-D49E4BDD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5775-74AE-4760-99B0-E6492CB1D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9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C7E142-8D3A-44BD-A234-09D880F9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410D40-D792-4210-9CE2-39011BBE9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DCC7EE3-6782-4AE7-99DF-BD193BB7D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E5108ED-0D95-4653-B90E-A386D8E2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23A8-A1CC-4959-B5F5-E5BD54FBD5C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2C4BDC8-B663-458E-9B2C-AEAD1A27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E331897-9602-45CF-A019-BEB3719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5775-74AE-4760-99B0-E6492CB1D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1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932E7A-F816-4F24-AC2C-E1582D1C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D408F5F-6C81-46EA-AF19-63E3B3ED2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779D60A-3F7D-4564-9333-95A189528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645D30F-FA5F-48E3-9BBF-A05495512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E8E0E92-A0FC-4498-B0AE-169659FBC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28EA730-F23F-4B71-928F-C50BD4DE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23A8-A1CC-4959-B5F5-E5BD54FBD5C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7BE7169-8837-414C-AA12-491B4932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C29BC75-40EE-43DF-80FD-E627ED7E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5775-74AE-4760-99B0-E6492CB1D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97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EE71BA-4FA2-45FD-8A38-98DBED80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F56911F-251A-4139-83D6-0815BE05C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23A8-A1CC-4959-B5F5-E5BD54FBD5C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348559D-DA05-4702-8E77-D6FCEB17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02F5B71-4E4D-44C3-B6CA-8871300B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5775-74AE-4760-99B0-E6492CB1D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6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E61BBD6-5298-4526-B2B0-92D1B399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23A8-A1CC-4959-B5F5-E5BD54FBD5C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34151C1-8006-48AD-B651-6AF7F5A1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A8A0DBE-8239-43E3-A797-A8B527D8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5775-74AE-4760-99B0-E6492CB1D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38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DD55D2-A3F8-46C1-8A57-8D279F48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68543C-7FFE-4684-A956-659DD821A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1871EB-3572-41FD-A28C-D0847C5D3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A92F44E-6F6A-4A19-AAA1-D5D3734C6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23A8-A1CC-4959-B5F5-E5BD54FBD5C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140D8B0-EF2D-4DBC-8001-CC3AA01E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80ADA64-35F0-43BA-B3F2-9EC43CDE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5775-74AE-4760-99B0-E6492CB1D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25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446498-0EF2-4E26-9288-129FD9C8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85E2D14-5BAB-47D3-A368-60FB450AB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4554BB7-89BF-42E7-BA29-BAFB6E429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2EE24C6-E332-4D69-997C-893E0C3F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23A8-A1CC-4959-B5F5-E5BD54FBD5C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5D166F-31CD-4920-A81A-6DFC9382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369AE2B-E734-4F5B-AC8D-F2FA96CC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5775-74AE-4760-99B0-E6492CB1D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2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B56E81-A49E-4B6E-BCE0-3C704CB8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FCE59F-314F-4231-B24A-AC83CD4CB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FBF5D0-7EA0-40B4-BF01-04A2D6314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E23A8-A1CC-4959-B5F5-E5BD54FBD5C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1DEBBE-319F-4F78-9D83-FF257050A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545021-CAF4-4948-81E7-03266B8F8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5775-74AE-4760-99B0-E6492CB1D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37C4C0-7759-451A-9602-196CF2B10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C68C81E-26B2-4004-89D7-C4C5BA585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AAFDB62-8193-46A9-82A5-065076568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DDD71E-F113-D440-B7D1-33914AD1D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32022F-BCE3-0E44-87CB-C9D7B7867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CACF7F8-2E0E-644E-A594-84EF492E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7100" cy="745274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7C88F14-67DA-BF46-A0A6-79922700F3A4}"/>
              </a:ext>
            </a:extLst>
          </p:cNvPr>
          <p:cNvSpPr txBox="1">
            <a:spLocks/>
          </p:cNvSpPr>
          <p:nvPr/>
        </p:nvSpPr>
        <p:spPr>
          <a:xfrm>
            <a:off x="1828802" y="386796"/>
            <a:ext cx="10363198" cy="1289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170-mashq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Rasmni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kuzating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soʻzlardan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nib, “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onamga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yordamchi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tuzib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AF5D39C5-D1D3-D54D-A252-052BB76FF068}"/>
              </a:ext>
            </a:extLst>
          </p:cNvPr>
          <p:cNvSpPr txBox="1">
            <a:spLocks/>
          </p:cNvSpPr>
          <p:nvPr/>
        </p:nvSpPr>
        <p:spPr>
          <a:xfrm>
            <a:off x="1733799" y="4778115"/>
            <a:ext cx="10210796" cy="2099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bog‘chaga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ukamni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onamning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uyda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maktabdan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piyolalarni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dasturxon-ni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likopcha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qoshiq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artmoq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faxrlanmoq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xursand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bo‘lmoq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 descr="page72image31662624">
            <a:extLst>
              <a:ext uri="{FF2B5EF4-FFF2-40B4-BE49-F238E27FC236}">
                <a16:creationId xmlns="" xmlns:a16="http://schemas.microsoft.com/office/drawing/2014/main" id="{4EE1D157-111C-5543-9BE1-05C86B441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42" y="1355363"/>
            <a:ext cx="6526306" cy="338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CACF7F8-2E0E-644E-A594-84EF492E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DDD71E-F113-D440-B7D1-33914AD1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340" y="513042"/>
            <a:ext cx="9542929" cy="885451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GB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onamga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yordamchi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32022F-BCE3-0E44-87CB-C9D7B7867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694327"/>
            <a:ext cx="9668434" cy="4933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                     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har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ukamni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bog‘chaga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boraman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Maktabdan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qaytgach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ishlarida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onamga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yordamlashaman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Dasturxonni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bezashda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piyolalarni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qo-shiq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likopchalarni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artishda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yordamla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-shaman. Bu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ishlarimdan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onam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faxrlanadilar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xursand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bo‘ladilar</a:t>
            </a: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36E157F-476E-5143-B283-BEC058BF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443" y="355315"/>
            <a:ext cx="2139350" cy="232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CACF7F8-2E0E-644E-A594-84EF492E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475" y="0"/>
            <a:ext cx="124269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DDD71E-F113-D440-B7D1-33914AD1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7" y="96190"/>
            <a:ext cx="10237694" cy="1325563"/>
          </a:xfrm>
        </p:spPr>
        <p:txBody>
          <a:bodyPr/>
          <a:lstStyle/>
          <a:p>
            <a:pPr algn="ctr"/>
            <a:r>
              <a:rPr lang="en-GB" dirty="0"/>
              <a:t>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Oshxona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jihozlarining</a:t>
            </a: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nomini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toping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Абу Райхон Беруний — Золотое наследие Узбекистана">
            <a:extLst>
              <a:ext uri="{FF2B5EF4-FFF2-40B4-BE49-F238E27FC236}">
                <a16:creationId xmlns="" xmlns:a16="http://schemas.microsoft.com/office/drawing/2014/main" id="{771AAD22-E983-6245-90C0-5E7B9481E6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4" descr="Гифка маша гиф картинка, скачать анимированный gif на GIFER">
            <a:extLst>
              <a:ext uri="{FF2B5EF4-FFF2-40B4-BE49-F238E27FC236}">
                <a16:creationId xmlns="" xmlns:a16="http://schemas.microsoft.com/office/drawing/2014/main" id="{FBF5B11B-8550-8246-8807-973ED6369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08" y="2521629"/>
            <a:ext cx="1728507" cy="23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C98F2E38-1A0D-334F-B169-88E1C2099D14}"/>
              </a:ext>
            </a:extLst>
          </p:cNvPr>
          <p:cNvSpPr/>
          <p:nvPr/>
        </p:nvSpPr>
        <p:spPr>
          <a:xfrm>
            <a:off x="2183725" y="2064429"/>
            <a:ext cx="2259107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qozon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24E9DB98-01B5-1B48-B35B-22C40A2529F7}"/>
              </a:ext>
            </a:extLst>
          </p:cNvPr>
          <p:cNvSpPr/>
          <p:nvPr/>
        </p:nvSpPr>
        <p:spPr>
          <a:xfrm>
            <a:off x="2067190" y="3879172"/>
            <a:ext cx="2593710" cy="10392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cho‘mich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76EB6F5F-9900-544B-9D52-76308691207C}"/>
              </a:ext>
            </a:extLst>
          </p:cNvPr>
          <p:cNvSpPr/>
          <p:nvPr/>
        </p:nvSpPr>
        <p:spPr>
          <a:xfrm>
            <a:off x="5486389" y="5318315"/>
            <a:ext cx="2259107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likopcha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7177E956-83C3-AD49-A29A-A6CCECAA7C39}"/>
              </a:ext>
            </a:extLst>
          </p:cNvPr>
          <p:cNvSpPr/>
          <p:nvPr/>
        </p:nvSpPr>
        <p:spPr>
          <a:xfrm>
            <a:off x="8740582" y="4117697"/>
            <a:ext cx="2259107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qoshiq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682151E2-6C75-7644-B82C-539A2A2F0C4C}"/>
              </a:ext>
            </a:extLst>
          </p:cNvPr>
          <p:cNvSpPr/>
          <p:nvPr/>
        </p:nvSpPr>
        <p:spPr>
          <a:xfrm>
            <a:off x="8677824" y="2046869"/>
            <a:ext cx="2259107" cy="914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kapgir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73DCBA80-F1CF-E94F-84BB-9EA6E75CB582}"/>
              </a:ext>
            </a:extLst>
          </p:cNvPr>
          <p:cNvSpPr/>
          <p:nvPr/>
        </p:nvSpPr>
        <p:spPr>
          <a:xfrm>
            <a:off x="5486390" y="1209637"/>
            <a:ext cx="2259107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kosa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2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DDD71E-F113-D440-B7D1-33914AD1D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32022F-BCE3-0E44-87CB-C9D7B7867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CACF7F8-2E0E-644E-A594-84EF492E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7100" cy="745274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F9BEB4DD-FE19-1242-86FE-CC541AD43154}"/>
              </a:ext>
            </a:extLst>
          </p:cNvPr>
          <p:cNvSpPr txBox="1">
            <a:spLocks/>
          </p:cNvSpPr>
          <p:nvPr/>
        </p:nvSpPr>
        <p:spPr>
          <a:xfrm>
            <a:off x="1828800" y="977956"/>
            <a:ext cx="10237694" cy="1931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171-mashq.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Nuqtalar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qoʻshimchalari-dan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mosini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qo‘yib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oʻqing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Matnga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AF84B548-6C67-7C4E-8739-BB81B0B5F5FE}"/>
              </a:ext>
            </a:extLst>
          </p:cNvPr>
          <p:cNvSpPr txBox="1">
            <a:spLocks/>
          </p:cNvSpPr>
          <p:nvPr/>
        </p:nvSpPr>
        <p:spPr>
          <a:xfrm>
            <a:off x="1743075" y="2791859"/>
            <a:ext cx="10363200" cy="4351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Yalpiz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xushbo‘y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o‘simlik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ajoyib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oʻsimlik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O‘zbe-kiston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xillari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unib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chiqqan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yalpiz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terib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omsa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yopishadi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chuchvara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tayyorlashadi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Barra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barglar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 72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taomlar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solishadi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Mahalliy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aholi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yalpiz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barglari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quritib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turshak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aralashtirishadi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Natijada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tushmaydi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Yalpiz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nafas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yo‘llari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ovqat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a’zolari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axshilaydi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87F96E-FF54-824C-AD7C-85AF0491F60B}"/>
              </a:ext>
            </a:extLst>
          </p:cNvPr>
          <p:cNvSpPr txBox="1"/>
          <p:nvPr/>
        </p:nvSpPr>
        <p:spPr>
          <a:xfrm>
            <a:off x="1828800" y="359715"/>
            <a:ext cx="952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912F81-2C75-4B66-A32C-351FA84F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56DCA2-42EB-4772-9F6A-9605A235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5310343-3D26-4424-80FF-F60EE71C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DDD71E-F113-D440-B7D1-33914AD1D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32022F-BCE3-0E44-87CB-C9D7B7867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CACF7F8-2E0E-644E-A594-84EF492E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6DC396CA-A5FF-3E46-921C-9BF91BE0EE37}"/>
              </a:ext>
            </a:extLst>
          </p:cNvPr>
          <p:cNvSpPr txBox="1">
            <a:spLocks/>
          </p:cNvSpPr>
          <p:nvPr/>
        </p:nvSpPr>
        <p:spPr>
          <a:xfrm>
            <a:off x="1776693" y="2680825"/>
            <a:ext cx="10313893" cy="4186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Ota-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hurmat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xizmatlari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hammamizning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vazifamiz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-dir. Ota-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ranjitadigan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aytishdan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ko‘ngillari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qoldiradigan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ishlar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  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doimo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saqlaning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BCE3535-AA9C-C347-BF36-1D1429134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4" y="449705"/>
            <a:ext cx="1715195" cy="186055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8152B206-FB76-654E-9458-096AE8779082}"/>
              </a:ext>
            </a:extLst>
          </p:cNvPr>
          <p:cNvSpPr txBox="1">
            <a:spLocks/>
          </p:cNvSpPr>
          <p:nvPr/>
        </p:nvSpPr>
        <p:spPr>
          <a:xfrm>
            <a:off x="2702858" y="242047"/>
            <a:ext cx="9359154" cy="2275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168-mashq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Nuqtalar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qo‘shim-chalaridan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mosini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qo‘yib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oʻqing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koʻ-chiring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qoʻshimchalarini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otlar-ning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tagiga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58B527-E440-BB42-8316-507E4C8A9B45}"/>
              </a:ext>
            </a:extLst>
          </p:cNvPr>
          <p:cNvSpPr txBox="1"/>
          <p:nvPr/>
        </p:nvSpPr>
        <p:spPr>
          <a:xfrm>
            <a:off x="5546573" y="2622961"/>
            <a:ext cx="87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218CE5-DC93-B540-A454-1FF87CA6D62C}"/>
              </a:ext>
            </a:extLst>
          </p:cNvPr>
          <p:cNvSpPr txBox="1"/>
          <p:nvPr/>
        </p:nvSpPr>
        <p:spPr>
          <a:xfrm>
            <a:off x="3819423" y="3176421"/>
            <a:ext cx="87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B8ABC1-53E7-F44E-84A4-BB70AA57B204}"/>
              </a:ext>
            </a:extLst>
          </p:cNvPr>
          <p:cNvSpPr txBox="1"/>
          <p:nvPr/>
        </p:nvSpPr>
        <p:spPr>
          <a:xfrm>
            <a:off x="4221033" y="3734581"/>
            <a:ext cx="87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4A0A99D-C9FE-9B4C-8FE3-3D3780F4DBA9}"/>
              </a:ext>
            </a:extLst>
          </p:cNvPr>
          <p:cNvSpPr txBox="1"/>
          <p:nvPr/>
        </p:nvSpPr>
        <p:spPr>
          <a:xfrm>
            <a:off x="3895170" y="4274594"/>
            <a:ext cx="87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2F8763-4CB7-5F4D-9E32-48D2853967CD}"/>
              </a:ext>
            </a:extLst>
          </p:cNvPr>
          <p:cNvSpPr txBox="1"/>
          <p:nvPr/>
        </p:nvSpPr>
        <p:spPr>
          <a:xfrm>
            <a:off x="8253188" y="4275155"/>
            <a:ext cx="106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3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CACF7F8-2E0E-644E-A594-84EF492E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02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32022F-BCE3-0E44-87CB-C9D7B7867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719" y="785723"/>
            <a:ext cx="984325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GB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Matndan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qo‘llangan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otlarni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endParaRPr lang="en-GB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AutoShape 2" descr="Абу Райхон Беруний — Золотое наследие Узбекистана">
            <a:extLst>
              <a:ext uri="{FF2B5EF4-FFF2-40B4-BE49-F238E27FC236}">
                <a16:creationId xmlns="" xmlns:a16="http://schemas.microsoft.com/office/drawing/2014/main" id="{E4614FD7-83CE-034A-A50F-03F04CC97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3498" y="2946367"/>
            <a:ext cx="300728" cy="2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1C0AC30-BCF1-2143-9F19-EB6D20513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F47F6A-4C5B-0E4B-BFC4-AC2FD99F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75" y="236538"/>
            <a:ext cx="9563100" cy="136366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GB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GB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so‘zda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yasovchi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qo‘shimchadan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qo‘yilgan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учесеченными противолежащими углами 6">
            <a:extLst>
              <a:ext uri="{FF2B5EF4-FFF2-40B4-BE49-F238E27FC236}">
                <a16:creationId xmlns="" xmlns:a16="http://schemas.microsoft.com/office/drawing/2014/main" id="{7B3DD0E3-0679-B644-87FD-DA7D3DC7AD5B}"/>
              </a:ext>
            </a:extLst>
          </p:cNvPr>
          <p:cNvSpPr/>
          <p:nvPr/>
        </p:nvSpPr>
        <p:spPr>
          <a:xfrm>
            <a:off x="7848600" y="5359400"/>
            <a:ext cx="3289300" cy="91440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bolalarga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учесеченными противолежащими углами 7">
            <a:extLst>
              <a:ext uri="{FF2B5EF4-FFF2-40B4-BE49-F238E27FC236}">
                <a16:creationId xmlns="" xmlns:a16="http://schemas.microsoft.com/office/drawing/2014/main" id="{763FC8E3-9582-AE41-8DD3-85F0402D9EB2}"/>
              </a:ext>
            </a:extLst>
          </p:cNvPr>
          <p:cNvSpPr/>
          <p:nvPr/>
        </p:nvSpPr>
        <p:spPr>
          <a:xfrm>
            <a:off x="6337300" y="1739900"/>
            <a:ext cx="3175000" cy="91440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gulchidan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учесеченными противолежащими углами 8">
            <a:extLst>
              <a:ext uri="{FF2B5EF4-FFF2-40B4-BE49-F238E27FC236}">
                <a16:creationId xmlns="" xmlns:a16="http://schemas.microsoft.com/office/drawing/2014/main" id="{BE667B08-CA76-A644-8194-5578E0BB1ADD}"/>
              </a:ext>
            </a:extLst>
          </p:cNvPr>
          <p:cNvSpPr/>
          <p:nvPr/>
        </p:nvSpPr>
        <p:spPr>
          <a:xfrm>
            <a:off x="6699250" y="4127500"/>
            <a:ext cx="3175000" cy="91440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uyda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учесеченными противолежащими углами 9">
            <a:extLst>
              <a:ext uri="{FF2B5EF4-FFF2-40B4-BE49-F238E27FC236}">
                <a16:creationId xmlns="" xmlns:a16="http://schemas.microsoft.com/office/drawing/2014/main" id="{92A90156-DB37-1A4E-B2D0-6C5D5BE88CB8}"/>
              </a:ext>
            </a:extLst>
          </p:cNvPr>
          <p:cNvSpPr/>
          <p:nvPr/>
        </p:nvSpPr>
        <p:spPr>
          <a:xfrm>
            <a:off x="8597900" y="2870200"/>
            <a:ext cx="2857500" cy="91440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opamga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ADCA2D-8144-6544-9634-E48B31717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5" b="89815" l="3648" r="97347">
                        <a14:foregroundMark x1="48756" y1="67857" x2="48756" y2="67857"/>
                        <a14:foregroundMark x1="52073" y1="66799" x2="52073" y2="66799"/>
                        <a14:foregroundMark x1="55556" y1="59524" x2="55556" y2="59524"/>
                        <a14:foregroundMark x1="54229" y1="58995" x2="54229" y2="58995"/>
                        <a14:foregroundMark x1="5638" y1="70503" x2="5638" y2="70503"/>
                        <a14:foregroundMark x1="6965" y1="67857" x2="6965" y2="53836"/>
                        <a14:foregroundMark x1="19071" y1="73677" x2="8955" y2="79894"/>
                        <a14:foregroundMark x1="15091" y1="78836" x2="21725" y2="79365"/>
                        <a14:foregroundMark x1="21725" y1="76190" x2="20398" y2="82011"/>
                        <a14:foregroundMark x1="17745" y1="82011" x2="15755" y2="82011"/>
                        <a14:foregroundMark x1="12438" y1="80952" x2="11774" y2="80952"/>
                        <a14:foregroundMark x1="10282" y1="80952" x2="10282" y2="82540"/>
                        <a14:foregroundMark x1="6965" y1="80423" x2="6965" y2="80952"/>
                        <a14:foregroundMark x1="6965" y1="80952" x2="8292" y2="86111"/>
                        <a14:foregroundMark x1="7629" y1="85582" x2="6965" y2="86640"/>
                        <a14:foregroundMark x1="6965" y1="86640" x2="6965" y2="86640"/>
                        <a14:foregroundMark x1="6965" y1="86640" x2="8955" y2="86640"/>
                        <a14:foregroundMark x1="6965" y1="83069" x2="6965" y2="84656"/>
                        <a14:foregroundMark x1="6302" y1="84656" x2="6302" y2="85582"/>
                        <a14:foregroundMark x1="6302" y1="85582" x2="4975" y2="86640"/>
                        <a14:foregroundMark x1="4312" y1="86640" x2="4312" y2="86640"/>
                        <a14:foregroundMark x1="5638" y1="84127" x2="5638" y2="84127"/>
                        <a14:foregroundMark x1="39967" y1="46958" x2="39967" y2="46958"/>
                        <a14:foregroundMark x1="40630" y1="44444" x2="41957" y2="46429"/>
                        <a14:foregroundMark x1="40630" y1="43386" x2="40630" y2="43386"/>
                        <a14:foregroundMark x1="39303" y1="42857" x2="39303" y2="46429"/>
                        <a14:foregroundMark x1="41294" y1="45899" x2="43449" y2="45899"/>
                        <a14:foregroundMark x1="42786" y1="43386" x2="62852" y2="48016"/>
                        <a14:foregroundMark x1="55556" y1="56349" x2="57546" y2="57937"/>
                        <a14:foregroundMark x1="57546" y1="58466" x2="57546" y2="58466"/>
                        <a14:foregroundMark x1="55556" y1="60053" x2="55556" y2="60053"/>
                        <a14:foregroundMark x1="55556" y1="60053" x2="55556" y2="60053"/>
                        <a14:foregroundMark x1="54892" y1="60582" x2="56882" y2="61111"/>
                        <a14:foregroundMark x1="19071" y1="77249" x2="10945" y2="82540"/>
                        <a14:foregroundMark x1="13101" y1="84127" x2="13101" y2="84127"/>
                        <a14:foregroundMark x1="14428" y1="85053" x2="14428" y2="85053"/>
                        <a14:foregroundMark x1="86567" y1="5159" x2="86567" y2="5159"/>
                        <a14:foregroundMark x1="90547" y1="4233" x2="90547" y2="4233"/>
                        <a14:foregroundMark x1="89884" y1="4233" x2="89884" y2="9921"/>
                        <a14:foregroundMark x1="89221" y1="15079" x2="89221" y2="19841"/>
                        <a14:foregroundMark x1="85240" y1="15079" x2="85904" y2="17725"/>
                        <a14:foregroundMark x1="85240" y1="14153" x2="87231" y2="17196"/>
                        <a14:foregroundMark x1="85240" y1="16138" x2="85904" y2="20899"/>
                        <a14:foregroundMark x1="83748" y1="14683" x2="89221" y2="19312"/>
                        <a14:foregroundMark x1="89884" y1="20370" x2="91211" y2="23545"/>
                        <a14:foregroundMark x1="91211" y1="23545" x2="91211" y2="23545"/>
                        <a14:foregroundMark x1="94527" y1="12037" x2="95357" y2="14683"/>
                        <a14:foregroundMark x1="95357" y1="12037" x2="95357" y2="16667"/>
                        <a14:foregroundMark x1="96683" y1="16667" x2="96683" y2="20899"/>
                        <a14:foregroundMark x1="93864" y1="19312" x2="97347" y2="19312"/>
                        <a14:foregroundMark x1="89884" y1="25000" x2="89884" y2="24603"/>
                        <a14:foregroundMark x1="91211" y1="14153" x2="91211" y2="14153"/>
                        <a14:foregroundMark x1="86567" y1="12037" x2="87231" y2="12566"/>
                        <a14:foregroundMark x1="93864" y1="17196" x2="93864" y2="17196"/>
                        <a14:foregroundMark x1="83748" y1="10450" x2="91874" y2="9392"/>
                        <a14:foregroundMark x1="91211" y1="1587" x2="91211" y2="1587"/>
                        <a14:foregroundMark x1="92537" y1="19312" x2="92537" y2="19312"/>
                        <a14:foregroundMark x1="57546" y1="39153" x2="59536" y2="41270"/>
                        <a14:foregroundMark x1="56882" y1="40212" x2="50083" y2="40741"/>
                        <a14:foregroundMark x1="51410" y1="43386" x2="54892" y2="44444"/>
                        <a14:foregroundMark x1="4975" y1="67328" x2="4975" y2="67328"/>
                        <a14:foregroundMark x1="3648" y1="66799" x2="3648" y2="66799"/>
                        <a14:foregroundMark x1="3648" y1="66799" x2="3648" y2="667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1355" y="1879685"/>
            <a:ext cx="2951396" cy="380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EA17E1D-AD4E-234B-B0D9-D72AEC28D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42800" cy="688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C5750A-E8EF-D94B-B187-51120B56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322776"/>
            <a:ext cx="10020300" cy="1968499"/>
          </a:xfrm>
        </p:spPr>
        <p:txBody>
          <a:bodyPr>
            <a:normAutofit/>
          </a:bodyPr>
          <a:lstStyle/>
          <a:p>
            <a:r>
              <a:rPr lang="en-GB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4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en-GB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 </a:t>
            </a:r>
            <a:r>
              <a:rPr lang="en-GB" sz="40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yoshlik</a:t>
            </a:r>
            <a:r>
              <a:rPr lang="en-GB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 </a:t>
            </a:r>
            <a:r>
              <a:rPr lang="en-GB" sz="40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mehnat</a:t>
            </a:r>
            <a:r>
              <a:rPr lang="en-GB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GB" sz="40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o‘rgating</a:t>
            </a:r>
            <a:r>
              <a:rPr lang="en-GB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gapda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nuqtalar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qo‘yiladi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лако 11">
            <a:extLst>
              <a:ext uri="{FF2B5EF4-FFF2-40B4-BE49-F238E27FC236}">
                <a16:creationId xmlns="" xmlns:a16="http://schemas.microsoft.com/office/drawing/2014/main" id="{4725C89D-ED17-4A42-90EE-A02279D2D4C6}"/>
              </a:ext>
            </a:extLst>
          </p:cNvPr>
          <p:cNvSpPr/>
          <p:nvPr/>
        </p:nvSpPr>
        <p:spPr>
          <a:xfrm>
            <a:off x="1501773" y="3644899"/>
            <a:ext cx="3943118" cy="1739901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-dan, -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лако 12">
            <a:extLst>
              <a:ext uri="{FF2B5EF4-FFF2-40B4-BE49-F238E27FC236}">
                <a16:creationId xmlns="" xmlns:a16="http://schemas.microsoft.com/office/drawing/2014/main" id="{CECA2A13-C05C-C34D-A3DD-14354EA65E47}"/>
              </a:ext>
            </a:extLst>
          </p:cNvPr>
          <p:cNvSpPr/>
          <p:nvPr/>
        </p:nvSpPr>
        <p:spPr>
          <a:xfrm>
            <a:off x="5632449" y="4622799"/>
            <a:ext cx="3749057" cy="158115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-dan, -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лако 13">
            <a:extLst>
              <a:ext uri="{FF2B5EF4-FFF2-40B4-BE49-F238E27FC236}">
                <a16:creationId xmlns="" xmlns:a16="http://schemas.microsoft.com/office/drawing/2014/main" id="{2B4C6A63-538B-F84A-8880-B029A9EDD192}"/>
              </a:ext>
            </a:extLst>
          </p:cNvPr>
          <p:cNvSpPr/>
          <p:nvPr/>
        </p:nvSpPr>
        <p:spPr>
          <a:xfrm>
            <a:off x="7506977" y="2854323"/>
            <a:ext cx="3809999" cy="1581151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-dan, -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4C25F5C-E533-DD43-B6CE-89473D74E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891" y="2296582"/>
            <a:ext cx="1641708" cy="23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2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7EE829-8524-4FE9-8B4A-E9E685937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91BE3EF-4DB4-4D44-8CEE-202509533F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70C890E-CE08-4AD2-A050-8566CB482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9"/>
            <a:ext cx="12192000" cy="68470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5F26A0-3A98-8647-BA07-7C929E53B46A}"/>
              </a:ext>
            </a:extLst>
          </p:cNvPr>
          <p:cNvSpPr txBox="1"/>
          <p:nvPr/>
        </p:nvSpPr>
        <p:spPr>
          <a:xfrm>
            <a:off x="3928424" y="578100"/>
            <a:ext cx="5037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Husnixat</a:t>
            </a:r>
            <a:r>
              <a:rPr lang="en-GB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daqiqasi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DDD71E-F113-D440-B7D1-33914AD1D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32022F-BCE3-0E44-87CB-C9D7B7867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CACF7F8-2E0E-644E-A594-84EF492E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25" y="-11875"/>
            <a:ext cx="12357100" cy="693537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E1A283E-1EC4-5645-BC21-82A3982B7E1F}"/>
              </a:ext>
            </a:extLst>
          </p:cNvPr>
          <p:cNvSpPr txBox="1">
            <a:spLocks/>
          </p:cNvSpPr>
          <p:nvPr/>
        </p:nvSpPr>
        <p:spPr>
          <a:xfrm>
            <a:off x="1757543" y="95000"/>
            <a:ext cx="10492896" cy="1502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169-mashq.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Matnni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Otlarni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aniqlab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kelishiklar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tartibida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9777BF98-347A-0D48-BE2B-A6775427BA9C}"/>
              </a:ext>
            </a:extLst>
          </p:cNvPr>
          <p:cNvSpPr txBox="1">
            <a:spLocks/>
          </p:cNvSpPr>
          <p:nvPr/>
        </p:nvSpPr>
        <p:spPr>
          <a:xfrm>
            <a:off x="1649102" y="356304"/>
            <a:ext cx="10376647" cy="3269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Podsho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Beruniyni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sinamoqchi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bo‘libdi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men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boloxonadagi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eshikning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tashqariga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chiqishim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Abu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Rayhon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Beruniy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qo‘liga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bo‘r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taxtacha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boloxonani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oʻlchabdi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Bir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parcha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qog‘ozga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allanimalarni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yozibdi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Podsho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xonadan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eshik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ochtirib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tash-qariga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chiqibdi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Qaytib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qog‘ozdagi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yozuvni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o‘qibdi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Beruniy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Podsho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eshikning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birontasidan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tashqariga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chiqmaydilar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eshik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ochtirib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o‘shandan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chiqadilar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yozgan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4632AF2-30EE-704C-AEDD-AF01F9D16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571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E13AFF-5331-F64A-BD0C-25C7C53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900346"/>
            <a:ext cx="10528300" cy="788884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Yozgan</a:t>
            </a:r>
            <a:r>
              <a:rPr lang="en-GB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otlaringizning</a:t>
            </a:r>
            <a:r>
              <a:rPr lang="en-GB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r>
              <a:rPr lang="en-GB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qo‘shimchalarini</a:t>
            </a:r>
            <a:r>
              <a:rPr lang="en-GB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</a:t>
            </a:r>
            <a:r>
              <a:rPr lang="en-GB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-lang.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CA3B7F65-4608-9F4B-9278-1A581A4BD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796" y="211987"/>
            <a:ext cx="10496204" cy="1258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0A6502D-E478-6B4A-9D1B-F25A7DFF9D8C}"/>
              </a:ext>
            </a:extLst>
          </p:cNvPr>
          <p:cNvSpPr txBox="1"/>
          <p:nvPr/>
        </p:nvSpPr>
        <p:spPr>
          <a:xfrm>
            <a:off x="1828801" y="774700"/>
            <a:ext cx="10399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Podsho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Abu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Rayxon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Beruniy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bo‘r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taxta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-cha,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eshik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Eshikning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k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Boloxonani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allanimalarni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k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Qo‘liga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qog‘ozga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tashqariga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Ch.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Xonadan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8ED83B9-0EEE-4647-BB95-353DEA399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712" y="1949100"/>
            <a:ext cx="1116280" cy="3051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037B163-FE1A-2C4D-84D3-630BCC266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746" y="1949100"/>
            <a:ext cx="819396" cy="2981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55BFD50-AEA1-9E4E-8708-15A270618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080" y="3168822"/>
            <a:ext cx="1100667" cy="2753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2E685CF-7B51-6847-B3DB-04E098D99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289" y="3813072"/>
            <a:ext cx="1082274" cy="27070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037B163-FE1A-2C4D-84D3-630BCC266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798" y="2609864"/>
            <a:ext cx="438854" cy="257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037B163-FE1A-2C4D-84D3-630BCC266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9424" y="3287667"/>
            <a:ext cx="418327" cy="2125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8ED83B9-0EEE-4647-BB95-353DEA399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712" y="2562364"/>
            <a:ext cx="1842071" cy="3051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8ED83B9-0EEE-4647-BB95-353DEA399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556" y="2516678"/>
            <a:ext cx="2282042" cy="3051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037B163-FE1A-2C4D-84D3-630BCC266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47623" y="2597989"/>
            <a:ext cx="409487" cy="25395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037B163-FE1A-2C4D-84D3-630BCC266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385" y="3240073"/>
            <a:ext cx="495052" cy="26017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037B163-FE1A-2C4D-84D3-630BCC266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289" y="3263870"/>
            <a:ext cx="418327" cy="2125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ED83B9-0EEE-4647-BB95-353DEA399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194" y="3202429"/>
            <a:ext cx="1396288" cy="30512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98ED83B9-0EEE-4647-BB95-353DEA399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827" y="3168949"/>
            <a:ext cx="1748157" cy="28956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037B163-FE1A-2C4D-84D3-630BCC266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096" y="3853423"/>
            <a:ext cx="637754" cy="2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DDD71E-F113-D440-B7D1-33914AD1D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32022F-BCE3-0E44-87CB-C9D7B7867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CACF7F8-2E0E-644E-A594-84EF492E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00" y="0"/>
            <a:ext cx="12357100" cy="697081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96E0051-468D-8A44-9075-85DA6FB7228B}"/>
              </a:ext>
            </a:extLst>
          </p:cNvPr>
          <p:cNvSpPr/>
          <p:nvPr/>
        </p:nvSpPr>
        <p:spPr>
          <a:xfrm>
            <a:off x="1586755" y="335845"/>
            <a:ext cx="105155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 </a:t>
            </a:r>
            <a:r>
              <a:rPr lang="en-GB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Rayhon</a:t>
            </a:r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Beruniy</a:t>
            </a:r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(973-1048)</a:t>
            </a:r>
          </a:p>
          <a:p>
            <a:r>
              <a:rPr lang="en-GB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Oʻrta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asrning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qomusiy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olimi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Abu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Rayhon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Muhammad ibn Ahmad </a:t>
            </a:r>
          </a:p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Beruniy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973-yili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Xorazmning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dimgi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poytaxti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shahrida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tavallud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topdi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yoshlik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o‘spirinlik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yillarini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vatanida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o‘tkazib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o‘sha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yerda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ilmlarni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o‘rgandi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olim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shakllandi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tilidan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tashqari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arab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sug‘diy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fors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yunon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tillarini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keyinchalik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Hindistonda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sanskrit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o‘rganadi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GB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navbati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Beruniyga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mazkur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tillardagi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asarlar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chuqur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tanishishga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imkoniyat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yaratadi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Абу Райхон Беруний — Золотое наследие Узбекистана">
            <a:extLst>
              <a:ext uri="{FF2B5EF4-FFF2-40B4-BE49-F238E27FC236}">
                <a16:creationId xmlns="" xmlns:a16="http://schemas.microsoft.com/office/drawing/2014/main" id="{A913F302-ECE7-8F45-A6DC-541D0A349B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Абу Райхон Беруний — Золотое наследие Узбекистана">
            <a:extLst>
              <a:ext uri="{FF2B5EF4-FFF2-40B4-BE49-F238E27FC236}">
                <a16:creationId xmlns="" xmlns:a16="http://schemas.microsoft.com/office/drawing/2014/main" id="{46702B50-5A13-B645-8799-A254CC45BD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BE6CBEF-9126-B94E-8B64-A51ACD67B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097" y="232066"/>
            <a:ext cx="2907442" cy="366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510</Words>
  <Application>Microsoft Office PowerPoint</Application>
  <PresentationFormat>Произвольный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 1. Qaysi so‘zda kelishik qo‘shimchasi so‘z yasovchi qo‘shimchadan keyin qo‘yilgan?</vt:lpstr>
      <vt:lpstr>2. Bolalar..  yoshlik..  mehnat.. o‘rgating.    Ushbu gapda nuqtalar o‘rniga qaysi kelishik qo‘shimchasi qo‘yiladi?</vt:lpstr>
      <vt:lpstr>Презентация PowerPoint</vt:lpstr>
      <vt:lpstr>Презентация PowerPoint</vt:lpstr>
      <vt:lpstr> Yozgan otlaringizning asos va qo‘shimchalarini belgi-lang.</vt:lpstr>
      <vt:lpstr>Презентация PowerPoint</vt:lpstr>
      <vt:lpstr>Презентация PowerPoint</vt:lpstr>
      <vt:lpstr>Men onamga yordamchi</vt:lpstr>
      <vt:lpstr> Oshxona jihozlarining nomini toping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Dildora</dc:creator>
  <cp:lastModifiedBy>Гость</cp:lastModifiedBy>
  <cp:revision>69</cp:revision>
  <dcterms:created xsi:type="dcterms:W3CDTF">2020-11-14T18:22:17Z</dcterms:created>
  <dcterms:modified xsi:type="dcterms:W3CDTF">2020-11-19T09:22:28Z</dcterms:modified>
</cp:coreProperties>
</file>