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442" r:id="rId3"/>
    <p:sldId id="605" r:id="rId4"/>
    <p:sldId id="615" r:id="rId5"/>
    <p:sldId id="609" r:id="rId6"/>
    <p:sldId id="616" r:id="rId7"/>
    <p:sldId id="622" r:id="rId8"/>
    <p:sldId id="608" r:id="rId9"/>
    <p:sldId id="591" r:id="rId10"/>
    <p:sldId id="624" r:id="rId11"/>
    <p:sldId id="623" r:id="rId12"/>
    <p:sldId id="612" r:id="rId13"/>
    <p:sldId id="625" r:id="rId14"/>
    <p:sldId id="626" r:id="rId15"/>
    <p:sldId id="627" r:id="rId16"/>
    <p:sldId id="628" r:id="rId17"/>
    <p:sldId id="629" r:id="rId18"/>
    <p:sldId id="630" r:id="rId19"/>
    <p:sldId id="588" r:id="rId20"/>
    <p:sldId id="590" r:id="rId21"/>
  </p:sldIdLst>
  <p:sldSz cx="12192000" cy="6858000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99FFCC"/>
    <a:srgbClr val="000066"/>
    <a:srgbClr val="0807E3"/>
    <a:srgbClr val="FFFF99"/>
    <a:srgbClr val="FF99FF"/>
    <a:srgbClr val="663300"/>
    <a:srgbClr val="0066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2634" y="-14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t="12835" r="48950" b="7451"/>
          <a:stretch/>
        </p:blipFill>
        <p:spPr bwMode="auto">
          <a:xfrm flipH="1">
            <a:off x="8418785" y="-23895"/>
            <a:ext cx="3773211" cy="6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t="12835" r="48816" b="7451"/>
          <a:stretch/>
        </p:blipFill>
        <p:spPr bwMode="auto">
          <a:xfrm>
            <a:off x="-1" y="-492"/>
            <a:ext cx="3547241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 t="9677" b="2839"/>
          <a:stretch/>
        </p:blipFill>
        <p:spPr bwMode="auto">
          <a:xfrm>
            <a:off x="2475186" y="-23896"/>
            <a:ext cx="6905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7567448" y="5076497"/>
            <a:ext cx="1450428" cy="1608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664262" y="94593"/>
            <a:ext cx="2128346" cy="195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58856" y="204951"/>
            <a:ext cx="1954471" cy="1734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132537" y="110355"/>
            <a:ext cx="1191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7578" y="341667"/>
            <a:ext cx="934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yuzasidan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480" y="954833"/>
            <a:ext cx="985219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chittakka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4053" y="1685829"/>
            <a:ext cx="985219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chittakka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ta’rif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680" y="2415692"/>
            <a:ext cx="985219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Chumchuqqa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-chi?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7920" y="3141784"/>
            <a:ext cx="985219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Chittak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umrida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marta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uxladi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548" y="3879437"/>
            <a:ext cx="985219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Chittakni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uyg‘otib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yubordi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4853" y="4627371"/>
            <a:ext cx="985219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Chittak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olatga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579" y="5531725"/>
            <a:ext cx="10882408" cy="1077218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ma’no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bildiryapti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6" y="361422"/>
            <a:ext cx="10879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209-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Rassom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mazmuniga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chizishda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alohida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bo‘lardi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23580" r="13472" b="52840"/>
          <a:stretch/>
        </p:blipFill>
        <p:spPr bwMode="auto">
          <a:xfrm>
            <a:off x="643465" y="1701808"/>
            <a:ext cx="10827222" cy="192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37284" r="9722" b="29135"/>
          <a:stretch/>
        </p:blipFill>
        <p:spPr bwMode="auto">
          <a:xfrm>
            <a:off x="643464" y="3623740"/>
            <a:ext cx="10827223" cy="284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0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4174" y="676618"/>
            <a:ext cx="7614031" cy="55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5"/>
          <a:stretch/>
        </p:blipFill>
        <p:spPr bwMode="auto">
          <a:xfrm flipH="1">
            <a:off x="1575180" y="676619"/>
            <a:ext cx="2648324" cy="55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5981" y="2120582"/>
            <a:ext cx="6603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Vohidni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qurshab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5981" y="558087"/>
            <a:ext cx="6603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Savol-javob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2167466" y="3763121"/>
            <a:ext cx="5350933" cy="1862667"/>
          </a:xfrm>
          <a:prstGeom prst="flowChartPunchedTape">
            <a:avLst/>
          </a:prstGeom>
          <a:ln w="57150">
            <a:solidFill>
              <a:srgbClr val="FF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91744" y="4037974"/>
            <a:ext cx="6603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alangoyoq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yalangbosh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endParaRPr lang="en-US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4174" y="676618"/>
            <a:ext cx="7614031" cy="55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5"/>
          <a:stretch/>
        </p:blipFill>
        <p:spPr bwMode="auto">
          <a:xfrm flipH="1">
            <a:off x="1575180" y="676619"/>
            <a:ext cx="2648324" cy="55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5981" y="2120582"/>
            <a:ext cx="6603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Vohidni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tutning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tagida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qarshi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5981" y="558087"/>
            <a:ext cx="6603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Savol-javob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2167466" y="3763121"/>
            <a:ext cx="5350933" cy="1862667"/>
          </a:xfrm>
          <a:prstGeom prst="flowChartPunchedTape">
            <a:avLst/>
          </a:prstGeom>
          <a:ln w="57150">
            <a:solidFill>
              <a:srgbClr val="FF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91744" y="4444366"/>
            <a:ext cx="6603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eksa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tutning</a:t>
            </a:r>
            <a:endParaRPr lang="en-US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4174" y="676618"/>
            <a:ext cx="7614031" cy="55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5"/>
          <a:stretch/>
        </p:blipFill>
        <p:spPr bwMode="auto">
          <a:xfrm flipH="1">
            <a:off x="1575180" y="676619"/>
            <a:ext cx="2648324" cy="55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5981" y="2120582"/>
            <a:ext cx="6603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Rizvon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ko‘ylak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kiygan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5981" y="558087"/>
            <a:ext cx="6603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Savol-javob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2167466" y="3763121"/>
            <a:ext cx="5350933" cy="1862667"/>
          </a:xfrm>
          <a:prstGeom prst="flowChartPunchedTape">
            <a:avLst/>
          </a:prstGeom>
          <a:ln w="57150">
            <a:solidFill>
              <a:srgbClr val="FF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88548" y="4071840"/>
            <a:ext cx="6603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o‘kimtir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guldor</a:t>
            </a:r>
            <a:endParaRPr lang="en-US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ko‘ylak</a:t>
            </a:r>
            <a:endParaRPr lang="en-US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9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4174" y="676618"/>
            <a:ext cx="7614031" cy="55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5"/>
          <a:stretch/>
        </p:blipFill>
        <p:spPr bwMode="auto">
          <a:xfrm flipH="1">
            <a:off x="1575180" y="676619"/>
            <a:ext cx="2648324" cy="55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5981" y="1680324"/>
            <a:ext cx="6603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Rizvon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boshiga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oyog‘iga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kiyim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kiy-gan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5981" y="558087"/>
            <a:ext cx="6603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Savol-javob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2167466" y="3763121"/>
            <a:ext cx="5350933" cy="1862667"/>
          </a:xfrm>
          <a:prstGeom prst="flowChartPunchedTape">
            <a:avLst/>
          </a:prstGeom>
          <a:ln w="57150">
            <a:solidFill>
              <a:srgbClr val="FF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88548" y="4037974"/>
            <a:ext cx="6603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ppoq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ro‘mol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kovush</a:t>
            </a:r>
            <a:endParaRPr lang="en-US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4174" y="676618"/>
            <a:ext cx="7614031" cy="55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5"/>
          <a:stretch/>
        </p:blipFill>
        <p:spPr bwMode="auto">
          <a:xfrm flipH="1">
            <a:off x="1575180" y="676619"/>
            <a:ext cx="2648324" cy="55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5981" y="2137515"/>
            <a:ext cx="6603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Zarifa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ilgari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5981" y="558087"/>
            <a:ext cx="6603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Savol-javob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2167466" y="3763121"/>
            <a:ext cx="5350933" cy="1862667"/>
          </a:xfrm>
          <a:prstGeom prst="flowChartPunchedTape">
            <a:avLst/>
          </a:prstGeom>
          <a:ln w="57150">
            <a:solidFill>
              <a:srgbClr val="FF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73213" y="4275036"/>
            <a:ext cx="6603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ho‘x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quvnoq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erka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qiz</a:t>
            </a:r>
            <a:endParaRPr lang="en-US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4174" y="676618"/>
            <a:ext cx="7614031" cy="55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5"/>
          <a:stretch/>
        </p:blipFill>
        <p:spPr bwMode="auto">
          <a:xfrm flipH="1">
            <a:off x="1575180" y="676619"/>
            <a:ext cx="2648324" cy="55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5981" y="2154448"/>
            <a:ext cx="6603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Zarifa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ilgari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5981" y="558087"/>
            <a:ext cx="6603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Savol-javob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2167466" y="3763121"/>
            <a:ext cx="5350933" cy="1862667"/>
          </a:xfrm>
          <a:prstGeom prst="flowChartPunchedTape">
            <a:avLst/>
          </a:prstGeom>
          <a:ln w="57150">
            <a:solidFill>
              <a:srgbClr val="FF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73213" y="4275036"/>
            <a:ext cx="6603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ho‘x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quvnoq</a:t>
            </a:r>
            <a:r>
              <a:rPr lang="en-US" sz="40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erka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qiz</a:t>
            </a:r>
            <a:endParaRPr lang="en-US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4174" y="676618"/>
            <a:ext cx="7614031" cy="55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5"/>
          <a:stretch/>
        </p:blipFill>
        <p:spPr bwMode="auto">
          <a:xfrm flipH="1">
            <a:off x="1575180" y="676619"/>
            <a:ext cx="2648324" cy="55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5981" y="2154448"/>
            <a:ext cx="6603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Zarifa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aslida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5981" y="558087"/>
            <a:ext cx="6603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Savol-javob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2167466" y="3477887"/>
            <a:ext cx="5350933" cy="2147901"/>
          </a:xfrm>
          <a:prstGeom prst="flowChartPunchedTape">
            <a:avLst/>
          </a:prstGeom>
          <a:ln w="57150">
            <a:solidFill>
              <a:srgbClr val="FF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73213" y="3868644"/>
            <a:ext cx="6603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ppoq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yumaloq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yuzli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uyatchan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qiz</a:t>
            </a:r>
            <a:endParaRPr lang="en-US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25010" y="689577"/>
            <a:ext cx="484299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4938" r="9166" b="39753"/>
          <a:stretch/>
        </p:blipFill>
        <p:spPr bwMode="auto">
          <a:xfrm>
            <a:off x="555882" y="1710266"/>
            <a:ext cx="11015432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ВИДЕО ДАРС 2 БОСКИЧ\фон 4 синф\п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12513" y="-2629446"/>
            <a:ext cx="696697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8933" y="3236937"/>
            <a:ext cx="4465786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11554" y="4463075"/>
            <a:ext cx="34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208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210-</a:t>
            </a:r>
          </a:p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mashqlar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95" y="1128089"/>
            <a:ext cx="72927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bog‘lanishi</a:t>
            </a:r>
            <a:endParaRPr lang="en-US" sz="5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42904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ВИДЕО ДАРС 2 БОСКИЧ\фон 4 синф\ффоонн\й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5119" r="3607" b="3398"/>
          <a:stretch/>
        </p:blipFill>
        <p:spPr bwMode="auto">
          <a:xfrm>
            <a:off x="2210937" y="438077"/>
            <a:ext cx="7915702" cy="573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17064" y="3311121"/>
            <a:ext cx="39356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ahmat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cap="none" spc="0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87303" y="350328"/>
            <a:ext cx="78694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tekshirish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721" y="1498410"/>
            <a:ext cx="10822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20</a:t>
            </a:r>
            <a:r>
              <a:rPr lang="ru-RU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kitobi”dagi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Oybekning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Alisherning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yoshligi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asarini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Alisherga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kiyikka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xususiyat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4168" y="4241788"/>
            <a:ext cx="5812665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4-sinf.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darsligi</a:t>
            </a:r>
            <a:endParaRPr lang="en-US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( 31-33-betlar)</a:t>
            </a:r>
            <a:endParaRPr lang="en-US" sz="4000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87303" y="468859"/>
            <a:ext cx="768191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tekshirish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5243" y="1221367"/>
            <a:ext cx="11091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-mashq</a:t>
            </a:r>
            <a:r>
              <a:rPr lang="ru-RU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045" y="2034171"/>
            <a:ext cx="193249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58536" y="2018825"/>
            <a:ext cx="884392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tiyrak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zehnli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harakatchan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aqlli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zukko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kitobsevar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6321" y="3701828"/>
            <a:ext cx="193249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Kiyik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8813" y="3703415"/>
            <a:ext cx="439168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pok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suluv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17462" y="401127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06758" y="434993"/>
            <a:ext cx="1069570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Sarlavha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qatnashgan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6757" y="1972929"/>
            <a:ext cx="10695707" cy="44012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zamonda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qishloqda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Rahim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ismli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yashagan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kichkina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bit-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tagina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zangori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gilami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4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Gilamga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shaharlarning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bog‘lar-ning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feruza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osmonning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yorug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yulduzlarning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surati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solingan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gilam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Rahimga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onasidan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esdalik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1096" y="1984079"/>
            <a:ext cx="10695707" cy="44012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zamonda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qishloqda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Rahim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ismli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yashagan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kichkina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bit-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tagina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zangori</a:t>
            </a:r>
            <a:r>
              <a:rPr lang="en-US" sz="4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gilami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4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Gilamga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shaharlarning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bog‘lar-ning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feruza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osmonning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yorug</a:t>
            </a:r>
            <a:r>
              <a:rPr lang="en-US" sz="4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yulduzlarning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surati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solingan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gilam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Rahimga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onasidan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esdalik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93791" y="1494278"/>
            <a:ext cx="193644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Esdalik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17462" y="418060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0449" y="386864"/>
            <a:ext cx="10711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Otga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sifatni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toping.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9034" y="1264674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9034" y="1217548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9034" y="2468100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8261" y="2404041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mazali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9034" y="3708194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68261" y="3678001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ashamatli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9034" y="4934815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9034" y="5023909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saxiy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02758" y="1280972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02758" y="2484398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902758" y="3724492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902758" y="4951113"/>
            <a:ext cx="3580220" cy="97380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902758" y="3724492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daraxt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40081" y="2509100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40081" y="1336079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bino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40081" y="4979083"/>
            <a:ext cx="358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ovqat</a:t>
            </a:r>
            <a:endParaRPr lang="ru-RU" sz="48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20" idx="3"/>
            <a:endCxn id="33" idx="1"/>
          </p:cNvCxnSpPr>
          <p:nvPr/>
        </p:nvCxnSpPr>
        <p:spPr>
          <a:xfrm>
            <a:off x="4269254" y="1751578"/>
            <a:ext cx="2633504" cy="2459818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306577" y="3022101"/>
            <a:ext cx="2633504" cy="2459818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31" idx="1"/>
          </p:cNvCxnSpPr>
          <p:nvPr/>
        </p:nvCxnSpPr>
        <p:spPr>
          <a:xfrm flipV="1">
            <a:off x="4269254" y="1767876"/>
            <a:ext cx="2633504" cy="2423934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269254" y="3057985"/>
            <a:ext cx="2633504" cy="2423934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21302" y="5991799"/>
            <a:ext cx="1071181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Birikmalarni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qatnashtirib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5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 flipH="1">
            <a:off x="930165" y="463719"/>
            <a:ext cx="5409293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6000500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7817485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62840" b="12540"/>
          <a:stretch/>
        </p:blipFill>
        <p:spPr bwMode="auto">
          <a:xfrm flipH="1">
            <a:off x="9430021" y="848438"/>
            <a:ext cx="2010102" cy="4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8969" y="64405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8969" y="4532587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61949" y="644051"/>
            <a:ext cx="44181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84118" y="2420669"/>
            <a:ext cx="7892952" cy="1938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gapda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otga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bog‘lanib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tarkibida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darajali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bo‘lak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vazifasini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bajaradi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68214" y="611504"/>
            <a:ext cx="6123792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Husnixat</a:t>
            </a:r>
            <a:r>
              <a:rPr lang="en-US" sz="4800" dirty="0" smtClean="0">
                <a:solidFill>
                  <a:srgbClr val="006600"/>
                </a:solidFill>
                <a:latin typeface="Cooper Std Black" pitchFamily="18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daqiqasi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9459" y="1690555"/>
            <a:ext cx="7802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husni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1034" r="21805" b="54568"/>
          <a:stretch/>
        </p:blipFill>
        <p:spPr bwMode="auto">
          <a:xfrm>
            <a:off x="711200" y="2520627"/>
            <a:ext cx="10709004" cy="252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29630" r="13194" b="16359"/>
          <a:stretch/>
        </p:blipFill>
        <p:spPr bwMode="auto">
          <a:xfrm>
            <a:off x="527937" y="1036478"/>
            <a:ext cx="11172997" cy="448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9154" y="426332"/>
            <a:ext cx="539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6" y="5565591"/>
            <a:ext cx="121920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Chittakning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ko‘rinishini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tasvirlashda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foydalandingiz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Shu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ma’no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bildiryapti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25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8172</TotalTime>
  <Words>351</Words>
  <Application>Microsoft Office PowerPoint</Application>
  <PresentationFormat>Произвольный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Гость</cp:lastModifiedBy>
  <cp:revision>842</cp:revision>
  <dcterms:created xsi:type="dcterms:W3CDTF">2020-03-16T16:42:30Z</dcterms:created>
  <dcterms:modified xsi:type="dcterms:W3CDTF">2020-12-15T09:55:03Z</dcterms:modified>
</cp:coreProperties>
</file>