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442" r:id="rId3"/>
    <p:sldId id="605" r:id="rId4"/>
    <p:sldId id="615" r:id="rId5"/>
    <p:sldId id="609" r:id="rId6"/>
    <p:sldId id="616" r:id="rId7"/>
    <p:sldId id="617" r:id="rId8"/>
    <p:sldId id="618" r:id="rId9"/>
    <p:sldId id="619" r:id="rId10"/>
    <p:sldId id="622" r:id="rId11"/>
    <p:sldId id="620" r:id="rId12"/>
    <p:sldId id="608" r:id="rId13"/>
    <p:sldId id="591" r:id="rId14"/>
    <p:sldId id="624" r:id="rId15"/>
    <p:sldId id="623" r:id="rId16"/>
    <p:sldId id="612" r:id="rId17"/>
    <p:sldId id="588" r:id="rId18"/>
    <p:sldId id="590" r:id="rId19"/>
  </p:sldIdLst>
  <p:sldSz cx="12192000" cy="6858000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7E3"/>
    <a:srgbClr val="008000"/>
    <a:srgbClr val="000066"/>
    <a:srgbClr val="FF00FF"/>
    <a:srgbClr val="FFFF99"/>
    <a:srgbClr val="FF99FF"/>
    <a:srgbClr val="99FFCC"/>
    <a:srgbClr val="663300"/>
    <a:srgbClr val="0066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356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5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6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4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8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7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2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6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0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6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4B6B4-A3FE-4E61-B002-5A43BE1321D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9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5" t="12835" r="48950" b="7451"/>
          <a:stretch/>
        </p:blipFill>
        <p:spPr bwMode="auto">
          <a:xfrm flipH="1">
            <a:off x="8418785" y="-23895"/>
            <a:ext cx="3773211" cy="68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4" t="12835" r="48816" b="7451"/>
          <a:stretch/>
        </p:blipFill>
        <p:spPr bwMode="auto">
          <a:xfrm>
            <a:off x="-1" y="-492"/>
            <a:ext cx="3547241" cy="68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3" t="9677" b="2839"/>
          <a:stretch/>
        </p:blipFill>
        <p:spPr bwMode="auto">
          <a:xfrm>
            <a:off x="2475186" y="-23896"/>
            <a:ext cx="6905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ятно 1 1"/>
          <p:cNvSpPr/>
          <p:nvPr/>
        </p:nvSpPr>
        <p:spPr>
          <a:xfrm>
            <a:off x="7567448" y="5076497"/>
            <a:ext cx="1450428" cy="160808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9664262" y="94593"/>
            <a:ext cx="2128346" cy="1954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758856" y="204951"/>
            <a:ext cx="1954471" cy="17342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132537" y="110355"/>
            <a:ext cx="11917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5029200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8"/>
          <a:stretch/>
        </p:blipFill>
        <p:spPr bwMode="auto">
          <a:xfrm flipH="1">
            <a:off x="930165" y="463719"/>
            <a:ext cx="5409293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0" b="7398"/>
          <a:stretch/>
        </p:blipFill>
        <p:spPr bwMode="auto">
          <a:xfrm flipH="1">
            <a:off x="6000500" y="465446"/>
            <a:ext cx="2010102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0" b="7398"/>
          <a:stretch/>
        </p:blipFill>
        <p:spPr bwMode="auto">
          <a:xfrm flipH="1">
            <a:off x="7817485" y="465446"/>
            <a:ext cx="2010102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1" r="62840" b="12540"/>
          <a:stretch/>
        </p:blipFill>
        <p:spPr bwMode="auto">
          <a:xfrm flipH="1">
            <a:off x="9430021" y="848438"/>
            <a:ext cx="2010102" cy="498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68969" y="644051"/>
            <a:ext cx="5276784" cy="1560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968969" y="4532587"/>
            <a:ext cx="5276784" cy="1560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386667" y="2537402"/>
            <a:ext cx="7892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Xususiyat</a:t>
            </a:r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bildirgan</a:t>
            </a:r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sifatlar</a:t>
            </a:r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nimalarning</a:t>
            </a:r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belgisini</a:t>
            </a:r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bildiradi</a:t>
            </a:r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61949" y="644051"/>
            <a:ext cx="44181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Yodingizda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tuting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52801" y="2530971"/>
            <a:ext cx="7892952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haxs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narsalarning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xususiyatini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bildiradi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06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417462" y="418060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50449" y="386864"/>
            <a:ext cx="10711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4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rasmlarga</a:t>
            </a:r>
            <a:r>
              <a:rPr lang="en-US" sz="4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xos</a:t>
            </a:r>
            <a:r>
              <a:rPr lang="en-US" sz="4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ta’rifni</a:t>
            </a:r>
            <a:r>
              <a:rPr lang="en-US" sz="4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toping.</a:t>
            </a:r>
            <a:endParaRPr lang="ru-RU" sz="4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04718" y="1722487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38584" y="1692294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urushqoq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21651" y="3170491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55517" y="3140298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jasur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55517" y="4603982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72450" y="4573789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momiq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9034" y="1671066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89034" y="1640873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ag‘rur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6244" y="3132217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39311" y="3102024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yuvosh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6244" y="4570929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56244" y="4540736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muloyim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6" t="16203" r="34927" b="42361"/>
          <a:stretch/>
        </p:blipFill>
        <p:spPr bwMode="auto">
          <a:xfrm>
            <a:off x="4657790" y="1147075"/>
            <a:ext cx="2808268" cy="276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6" t="15681" r="36119" b="40046"/>
          <a:stretch/>
        </p:blipFill>
        <p:spPr bwMode="auto">
          <a:xfrm>
            <a:off x="4790328" y="3636008"/>
            <a:ext cx="2389406" cy="270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4269254" y="2157970"/>
            <a:ext cx="810746" cy="313900"/>
          </a:xfrm>
          <a:prstGeom prst="straightConnector1">
            <a:avLst/>
          </a:prstGeom>
          <a:ln w="5715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6902758" y="2242240"/>
            <a:ext cx="936853" cy="229630"/>
          </a:xfrm>
          <a:prstGeom prst="straightConnector1">
            <a:avLst/>
          </a:prstGeom>
          <a:ln w="5715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739467" y="2644874"/>
            <a:ext cx="1132983" cy="994502"/>
          </a:xfrm>
          <a:prstGeom prst="straightConnector1">
            <a:avLst/>
          </a:prstGeom>
          <a:ln w="5715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6339459" y="5138801"/>
            <a:ext cx="1532991" cy="158413"/>
          </a:xfrm>
          <a:prstGeom prst="straightConnector1">
            <a:avLst/>
          </a:prstGeom>
          <a:ln w="5715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179622" y="5068494"/>
            <a:ext cx="1532991" cy="149513"/>
          </a:xfrm>
          <a:prstGeom prst="straightConnector1">
            <a:avLst/>
          </a:prstGeom>
          <a:ln w="5715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203625" y="3582638"/>
            <a:ext cx="1248908" cy="1021344"/>
          </a:xfrm>
          <a:prstGeom prst="straightConnector1">
            <a:avLst/>
          </a:prstGeom>
          <a:ln w="5715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07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4137" y="418054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68214" y="611504"/>
            <a:ext cx="6123792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6600"/>
                </a:solidFill>
                <a:latin typeface="Cooper Std Black" pitchFamily="18" charset="0"/>
              </a:rPr>
              <a:t>Husnixat</a:t>
            </a:r>
            <a:r>
              <a:rPr lang="en-US" sz="4800" dirty="0" smtClean="0">
                <a:solidFill>
                  <a:srgbClr val="006600"/>
                </a:solidFill>
                <a:latin typeface="Cooper Std Black" pitchFamily="18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Cooper Std Black" pitchFamily="18" charset="0"/>
              </a:rPr>
              <a:t>daqiqasi</a:t>
            </a:r>
            <a:endParaRPr lang="ru-RU" sz="4800" dirty="0">
              <a:solidFill>
                <a:srgbClr val="0066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9459" y="1690555"/>
            <a:ext cx="7802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husni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0" t="21721" r="17749" b="61574"/>
          <a:stretch/>
        </p:blipFill>
        <p:spPr bwMode="auto">
          <a:xfrm>
            <a:off x="508408" y="2842017"/>
            <a:ext cx="11124524" cy="162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19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85194" y="418061"/>
            <a:ext cx="109448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205-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ifodali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Avval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shaxslarning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narsalarning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xususiyatlarini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bildirgan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sifatlarni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aniqlab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bog‘langan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2" t="31974" r="21677" b="31000"/>
          <a:stretch/>
        </p:blipFill>
        <p:spPr bwMode="auto">
          <a:xfrm>
            <a:off x="6366933" y="2472266"/>
            <a:ext cx="4064000" cy="355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35060" y="1833588"/>
            <a:ext cx="3155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Temur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bobom</a:t>
            </a:r>
            <a:endParaRPr lang="en-US" sz="3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5460" y="1841237"/>
            <a:ext cx="3155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Jayronlar</a:t>
            </a:r>
            <a:endParaRPr lang="en-US" sz="3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1" t="31974" r="61016" b="31000"/>
          <a:stretch/>
        </p:blipFill>
        <p:spPr bwMode="auto">
          <a:xfrm>
            <a:off x="1591728" y="2453702"/>
            <a:ext cx="2861735" cy="355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76443" y="5906233"/>
            <a:ext cx="3296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Mamajon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Xoliqov</a:t>
            </a:r>
            <a:endParaRPr lang="en-US" sz="2800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30567" y="5928706"/>
            <a:ext cx="3296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Ollobergan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Po‘lat</a:t>
            </a:r>
            <a:endParaRPr lang="en-US" sz="2800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922522" y="485794"/>
            <a:ext cx="1010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205-mashq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1480" r="33106" b="11638"/>
          <a:stretch/>
        </p:blipFill>
        <p:spPr bwMode="auto">
          <a:xfrm>
            <a:off x="4571995" y="1185339"/>
            <a:ext cx="2692398" cy="34795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922522" y="1290539"/>
            <a:ext cx="2904411" cy="826133"/>
          </a:xfrm>
          <a:prstGeom prst="wedgeRoundRectCallout">
            <a:avLst>
              <a:gd name="adj1" fmla="val 76289"/>
              <a:gd name="adj2" fmla="val 42003"/>
              <a:gd name="adj3" fmla="val 16667"/>
            </a:avLst>
          </a:prstGeom>
          <a:ln w="38100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918802" y="1332015"/>
            <a:ext cx="375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uyuk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bobom</a:t>
            </a:r>
            <a:endParaRPr lang="en-US" sz="3200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922522" y="2411123"/>
            <a:ext cx="2904411" cy="826133"/>
          </a:xfrm>
          <a:prstGeom prst="wedgeRoundRectCallout">
            <a:avLst>
              <a:gd name="adj1" fmla="val 67544"/>
              <a:gd name="adj2" fmla="val 25606"/>
              <a:gd name="adj3" fmla="val 16667"/>
            </a:avLst>
          </a:prstGeom>
          <a:ln w="38100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911845" y="3526615"/>
            <a:ext cx="3276947" cy="826133"/>
          </a:xfrm>
          <a:prstGeom prst="wedgeRoundRectCallout">
            <a:avLst>
              <a:gd name="adj1" fmla="val 64178"/>
              <a:gd name="adj2" fmla="val -35886"/>
              <a:gd name="adj3" fmla="val 16667"/>
            </a:avLst>
          </a:prstGeom>
          <a:ln w="38100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7797455" y="1332015"/>
            <a:ext cx="2904411" cy="826133"/>
          </a:xfrm>
          <a:prstGeom prst="wedgeRoundRectCallout">
            <a:avLst>
              <a:gd name="adj1" fmla="val -71798"/>
              <a:gd name="adj2" fmla="val 48152"/>
              <a:gd name="adj3" fmla="val 16667"/>
            </a:avLst>
          </a:prstGeom>
          <a:ln w="38100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7797454" y="2478855"/>
            <a:ext cx="2904412" cy="826133"/>
          </a:xfrm>
          <a:prstGeom prst="wedgeRoundRectCallout">
            <a:avLst>
              <a:gd name="adj1" fmla="val -67717"/>
              <a:gd name="adj2" fmla="val 25606"/>
              <a:gd name="adj3" fmla="val 16667"/>
            </a:avLst>
          </a:prstGeom>
          <a:ln w="38100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7584270" y="3523644"/>
            <a:ext cx="3117596" cy="826133"/>
          </a:xfrm>
          <a:prstGeom prst="wedgeRoundRectCallout">
            <a:avLst>
              <a:gd name="adj1" fmla="val -67199"/>
              <a:gd name="adj2" fmla="val -37936"/>
              <a:gd name="adj3" fmla="val 16667"/>
            </a:avLst>
          </a:prstGeom>
          <a:ln w="38100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994314" y="2416358"/>
            <a:ext cx="375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uyuk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bobom</a:t>
            </a:r>
            <a:endParaRPr lang="en-US" sz="3200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1247" y="3579679"/>
            <a:ext cx="2663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dono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bobom</a:t>
            </a:r>
            <a:endParaRPr lang="en-US" sz="3200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98074" y="1337250"/>
            <a:ext cx="2703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’lo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bobom</a:t>
            </a:r>
            <a:endParaRPr lang="en-US" sz="3200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96476" y="2492929"/>
            <a:ext cx="2703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oqil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bobom</a:t>
            </a:r>
            <a:endParaRPr lang="en-US" sz="3200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82980" y="3548789"/>
            <a:ext cx="3440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dolatli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bobom</a:t>
            </a:r>
            <a:endParaRPr lang="en-US" sz="3200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2797" y="4616406"/>
            <a:ext cx="11335408" cy="646331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Amir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Temur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1336-yil, 9-fevralda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Shaxrisabzda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tug‘ilgan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8551" y="5354170"/>
            <a:ext cx="10182806" cy="1200329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Asl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ismi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: Amir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Temur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ko‘ragoniy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ibn Amir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Tarag‘ay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ibn Amir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Burqul</a:t>
            </a:r>
            <a:endParaRPr lang="en-US" sz="3200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78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57206" y="446087"/>
            <a:ext cx="108796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206-mashq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qismlarga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qism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reja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Reja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mazmunini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qayta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hikoyalab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2" t="26666" r="8889" b="27474"/>
          <a:stretch/>
        </p:blipFill>
        <p:spPr bwMode="auto">
          <a:xfrm>
            <a:off x="553390" y="2238683"/>
            <a:ext cx="11071367" cy="373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06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2" t="71695" r="8889" b="16050"/>
          <a:stretch/>
        </p:blipFill>
        <p:spPr bwMode="auto">
          <a:xfrm>
            <a:off x="502127" y="689008"/>
            <a:ext cx="11071367" cy="99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32593" r="13194" b="53086"/>
          <a:stretch/>
        </p:blipFill>
        <p:spPr bwMode="auto">
          <a:xfrm>
            <a:off x="762000" y="1688074"/>
            <a:ext cx="10631521" cy="113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9199" y="2827865"/>
            <a:ext cx="4465786" cy="324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5"/>
          <a:stretch/>
        </p:blipFill>
        <p:spPr bwMode="auto">
          <a:xfrm flipH="1">
            <a:off x="4729064" y="2827866"/>
            <a:ext cx="1557867" cy="324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29065" y="3610716"/>
            <a:ext cx="3906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Xususiyat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bildirgan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sifatlarni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aniqlab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tagiga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tegishlicha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chizing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896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5029200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25010" y="604923"/>
            <a:ext cx="484299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721" y="1498410"/>
            <a:ext cx="108220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  20</a:t>
            </a:r>
            <a:r>
              <a:rPr lang="ru-RU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kitobi”dagi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Oybekning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Alisherning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yoshligi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asarini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Alisherga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kiyikka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xos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xususiyat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bildirgan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sifatlarni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26394" y="4076917"/>
            <a:ext cx="5812665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4-sinf.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darsligi</a:t>
            </a:r>
            <a:endParaRPr lang="en-US" sz="4000" b="1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( 31-33-betlar)</a:t>
            </a:r>
            <a:endParaRPr lang="en-US" sz="4000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5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429042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D:\ВИДЕО ДАРС 2 БОСКИЧ\фон 4 синф\ффоонн\й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" t="5119" r="3607" b="3398"/>
          <a:stretch/>
        </p:blipFill>
        <p:spPr bwMode="auto">
          <a:xfrm>
            <a:off x="2210937" y="438077"/>
            <a:ext cx="7915702" cy="5732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417064" y="3311121"/>
            <a:ext cx="393569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E’tiboringiz</a:t>
            </a:r>
            <a:r>
              <a:rPr lang="en-US" sz="5400" b="1" cap="none" spc="0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cap="none" spc="0" dirty="0" err="1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5400" b="1" cap="none" spc="0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err="1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5400" b="1" cap="none" spc="0" dirty="0" err="1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ahmat</a:t>
            </a:r>
            <a:r>
              <a:rPr lang="en-US" sz="5400" b="1" cap="none" spc="0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b="1" cap="none" spc="0" dirty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01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ВИДЕО ДАРС 2 БОСКИЧ\фон 4 синф\п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612513" y="-2629446"/>
            <a:ext cx="6966971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8933" y="3236937"/>
            <a:ext cx="4465786" cy="324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11554" y="4463075"/>
            <a:ext cx="3436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5-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mashqlar</a:t>
            </a:r>
            <a:endParaRPr lang="ru-RU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195" y="1636079"/>
            <a:ext cx="72927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5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Xil-xususiyatni</a:t>
            </a:r>
            <a:r>
              <a:rPr lang="en-US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sifatlar</a:t>
            </a:r>
            <a:endParaRPr lang="en-US" sz="5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3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5029200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87303" y="350328"/>
            <a:ext cx="78694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tekshirish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2" t="27083" r="13063" b="36459"/>
          <a:stretch/>
        </p:blipFill>
        <p:spPr bwMode="auto">
          <a:xfrm>
            <a:off x="372535" y="1289687"/>
            <a:ext cx="11214223" cy="3045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45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5029200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87303" y="-5265"/>
            <a:ext cx="7681911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tekshirish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5243" y="692510"/>
            <a:ext cx="11091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r>
              <a:rPr lang="ru-RU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Go‘zal</a:t>
            </a:r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manzara</a:t>
            </a:r>
            <a:r>
              <a:rPr lang="en-US" sz="40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3220" y="1328408"/>
            <a:ext cx="108462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dengiz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qirg</a:t>
            </a:r>
            <a:r>
              <a:rPr lang="ru-RU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og</a:t>
            </a:r>
            <a:r>
              <a:rPr lang="ru-RU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idagi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lqinli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chiroyli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manzarani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ru-RU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rganmisiz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Baland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yassi</a:t>
            </a:r>
            <a:r>
              <a:rPr lang="en-US" sz="36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qoyalarga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urilayotgan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lqinlar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shovqini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kishini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ziga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tortadi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Tik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qoyalar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yonida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tor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gina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</a:t>
            </a:r>
            <a:r>
              <a:rPr lang="ru-RU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lakchalar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ru-RU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zga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tashlanadi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Qoya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ustidan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turib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pastga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nazar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tashlasangiz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</a:t>
            </a:r>
            <a:r>
              <a:rPr lang="ru-RU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llar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xuddi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egri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qiyshiq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chiziqlarga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xshab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ru-RU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rinadi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osmonda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dumaloq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shakldagi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bulutlarning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tinimsiz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harakati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guvoh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ru-RU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lasiz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shundayin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go</a:t>
            </a:r>
            <a:r>
              <a:rPr lang="ru-RU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zal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manzara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68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417462" y="418060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50449" y="386864"/>
            <a:ext cx="10711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Otabekning</a:t>
            </a:r>
            <a:r>
              <a:rPr lang="en-US" sz="4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xususiyatlarini</a:t>
            </a:r>
            <a:r>
              <a:rPr lang="en-US" sz="4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toping.</a:t>
            </a:r>
            <a:endParaRPr lang="ru-RU" sz="4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04718" y="1722487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38584" y="1692294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uyatchan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6" t="25694" r="50024" b="29399"/>
          <a:stretch/>
        </p:blipFill>
        <p:spPr bwMode="auto">
          <a:xfrm>
            <a:off x="4336986" y="1434144"/>
            <a:ext cx="3342166" cy="487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7821651" y="3170491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55517" y="3140298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xursand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55517" y="4603982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72450" y="4573789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o‘rqmas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9034" y="1671066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89034" y="1640873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xafa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6244" y="3132217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39311" y="3102024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o‘rqoq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6244" y="4570929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56244" y="4540736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jahldor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2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417462" y="418060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50449" y="386864"/>
            <a:ext cx="10711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Otabekning</a:t>
            </a:r>
            <a:r>
              <a:rPr lang="en-US" sz="4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xususiyatlarini</a:t>
            </a:r>
            <a:r>
              <a:rPr lang="en-US" sz="4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toping.</a:t>
            </a:r>
            <a:endParaRPr lang="ru-RU" sz="4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04718" y="1722487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38584" y="1692294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uyatchan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21651" y="3170491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55517" y="3140298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xursand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55517" y="4603982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72450" y="4573789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o‘rqmas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9034" y="1671066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89034" y="1640873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xafa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6244" y="3132217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39311" y="3102024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o‘rqoq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6244" y="4570929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56244" y="4540736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jahldor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0" t="25232" r="50000" b="27585"/>
          <a:stretch/>
        </p:blipFill>
        <p:spPr bwMode="auto">
          <a:xfrm>
            <a:off x="4338062" y="1405516"/>
            <a:ext cx="3348120" cy="505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75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417462" y="418060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50449" y="386864"/>
            <a:ext cx="10711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Otabekning</a:t>
            </a:r>
            <a:r>
              <a:rPr lang="en-US" sz="4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xususiyatlarini</a:t>
            </a:r>
            <a:r>
              <a:rPr lang="en-US" sz="4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toping.</a:t>
            </a:r>
            <a:endParaRPr lang="ru-RU" sz="4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04718" y="1722487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38584" y="1692294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uyatchan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21651" y="3170491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55517" y="3140298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xursand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55517" y="4603982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72450" y="4573789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o‘rqmas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9034" y="1671066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89034" y="1640873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xafa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6244" y="3132217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39311" y="3102024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o‘rqoq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6244" y="4570929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56244" y="4540736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jahldor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8" t="22432" r="39625" b="32247"/>
          <a:stretch/>
        </p:blipFill>
        <p:spPr bwMode="auto">
          <a:xfrm>
            <a:off x="4387785" y="1402421"/>
            <a:ext cx="3165516" cy="477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8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417462" y="418060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50449" y="386864"/>
            <a:ext cx="10711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Otabekning</a:t>
            </a:r>
            <a:r>
              <a:rPr lang="en-US" sz="4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xususiyatlarini</a:t>
            </a:r>
            <a:r>
              <a:rPr lang="en-US" sz="4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toping.</a:t>
            </a:r>
            <a:endParaRPr lang="ru-RU" sz="4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04718" y="1722487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38584" y="1692294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uyatchan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21651" y="3170491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55517" y="3140298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xursand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55517" y="4603982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72450" y="4573789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o‘rqmas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9034" y="1671066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89034" y="1640873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xafa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6244" y="3132217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39311" y="3102024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o‘rqoq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6244" y="4570929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56244" y="4540736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jahldor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8" t="22432" r="38442" b="32247"/>
          <a:stretch/>
        </p:blipFill>
        <p:spPr bwMode="auto">
          <a:xfrm>
            <a:off x="4487761" y="1438104"/>
            <a:ext cx="3183139" cy="476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24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417462" y="418060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50449" y="386864"/>
            <a:ext cx="10711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Otabekning</a:t>
            </a:r>
            <a:r>
              <a:rPr lang="en-US" sz="4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xususiyatlarini</a:t>
            </a:r>
            <a:r>
              <a:rPr lang="en-US" sz="4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toping.</a:t>
            </a:r>
            <a:endParaRPr lang="ru-RU" sz="4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04718" y="1722487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38584" y="1692294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uyatchan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21651" y="3170491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55517" y="3140298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xursand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55517" y="4603982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72450" y="4573789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o‘rqmas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9034" y="1671066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89034" y="1640873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xafa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6244" y="3132217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39311" y="3102024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o‘rqoq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6244" y="4570929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56244" y="4540736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jahldor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8" t="22432" r="40015" b="32247"/>
          <a:stretch/>
        </p:blipFill>
        <p:spPr bwMode="auto">
          <a:xfrm>
            <a:off x="4386162" y="1512810"/>
            <a:ext cx="3233837" cy="483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5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e59cf9f947cbf9d8297158ce2e2fff2267be8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8080</TotalTime>
  <Words>206</Words>
  <Application>Microsoft Office PowerPoint</Application>
  <PresentationFormat>Произвольный</PresentationFormat>
  <Paragraphs>79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Bugun hamma maktabga keldi. Biroq Anvar kelmadi. Anvarning sinfdoshlari darsdan keyin uning uyiga borishdi. Onasi Anvarning kasalligini aytdi.O‘rtoqlari Anvarni kirib ko‘rishdi. Darsda o‘tilgan mavzular to‘g‘risida suhbatlashdilar.</dc:title>
  <dc:creator>1</dc:creator>
  <cp:lastModifiedBy>Гость</cp:lastModifiedBy>
  <cp:revision>835</cp:revision>
  <dcterms:created xsi:type="dcterms:W3CDTF">2020-03-16T16:42:30Z</dcterms:created>
  <dcterms:modified xsi:type="dcterms:W3CDTF">2020-12-15T09:35:50Z</dcterms:modified>
</cp:coreProperties>
</file>