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442" r:id="rId3"/>
    <p:sldId id="605" r:id="rId4"/>
    <p:sldId id="624" r:id="rId5"/>
    <p:sldId id="625" r:id="rId6"/>
    <p:sldId id="628" r:id="rId7"/>
    <p:sldId id="629" r:id="rId8"/>
    <p:sldId id="632" r:id="rId9"/>
    <p:sldId id="633" r:id="rId10"/>
    <p:sldId id="634" r:id="rId11"/>
    <p:sldId id="635" r:id="rId12"/>
    <p:sldId id="636" r:id="rId13"/>
    <p:sldId id="637" r:id="rId14"/>
    <p:sldId id="639" r:id="rId15"/>
    <p:sldId id="638" r:id="rId16"/>
    <p:sldId id="588" r:id="rId17"/>
    <p:sldId id="590" r:id="rId18"/>
  </p:sldIdLst>
  <p:sldSz cx="12192000" cy="6858000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66"/>
    <a:srgbClr val="FF99FF"/>
    <a:srgbClr val="FF00FF"/>
    <a:srgbClr val="0807E3"/>
    <a:srgbClr val="663300"/>
    <a:srgbClr val="008000"/>
    <a:srgbClr val="99FFCC"/>
    <a:srgbClr val="FFFF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356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8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55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6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64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98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7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2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6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20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6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4B6B4-A3FE-4E61-B002-5A43BE1321D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19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ВИДЕО ДАРС 2 БОСКИЧ\она тил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5" t="12835" r="48950" b="7451"/>
          <a:stretch/>
        </p:blipFill>
        <p:spPr bwMode="auto">
          <a:xfrm flipH="1">
            <a:off x="8418785" y="-23895"/>
            <a:ext cx="3773211" cy="686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ВИДЕО ДАРС 2 БОСКИЧ\она тил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4" t="12835" r="48816" b="7451"/>
          <a:stretch/>
        </p:blipFill>
        <p:spPr bwMode="auto">
          <a:xfrm>
            <a:off x="-1" y="-492"/>
            <a:ext cx="3547241" cy="685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ВИДЕО ДАРС 2 БОСКИЧ\она тил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3" t="9677" b="2839"/>
          <a:stretch/>
        </p:blipFill>
        <p:spPr bwMode="auto">
          <a:xfrm>
            <a:off x="2475186" y="-23896"/>
            <a:ext cx="6905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ятно 1 1"/>
          <p:cNvSpPr/>
          <p:nvPr/>
        </p:nvSpPr>
        <p:spPr>
          <a:xfrm>
            <a:off x="7567448" y="5076497"/>
            <a:ext cx="1450428" cy="160808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9664262" y="94593"/>
            <a:ext cx="2128346" cy="1954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9758856" y="204951"/>
            <a:ext cx="1954471" cy="17342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132537" y="110355"/>
            <a:ext cx="11917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7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671034" y="4303986"/>
            <a:ext cx="2769089" cy="9932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69214" y="4635061"/>
            <a:ext cx="1570909" cy="804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2" t="52047" r="9123" b="34376"/>
          <a:stretch/>
        </p:blipFill>
        <p:spPr bwMode="auto">
          <a:xfrm>
            <a:off x="438604" y="2219298"/>
            <a:ext cx="11104820" cy="111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47614" y="614884"/>
            <a:ext cx="108452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218-mashq.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yordamida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sifatlarni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topib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bog‘langan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Sifatlarning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tagiga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chizing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6" t="45552" r="13245" b="31250"/>
          <a:stretch/>
        </p:blipFill>
        <p:spPr bwMode="auto">
          <a:xfrm>
            <a:off x="517505" y="3212526"/>
            <a:ext cx="11060587" cy="191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609426" y="5255605"/>
            <a:ext cx="10814931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Matnda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nechta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borligini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aniqladingiz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89586" y="2680139"/>
            <a:ext cx="1797269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115647" y="3163749"/>
            <a:ext cx="1273939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873165" y="3626070"/>
            <a:ext cx="1797269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09426" y="4083271"/>
            <a:ext cx="1250905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185480" y="4540472"/>
            <a:ext cx="156713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0766195" y="4556238"/>
            <a:ext cx="673928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25192" y="5031185"/>
            <a:ext cx="1005985" cy="589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562688" y="2711671"/>
            <a:ext cx="1058829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90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671034" y="4303986"/>
            <a:ext cx="2769089" cy="9932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69214" y="4635061"/>
            <a:ext cx="1570909" cy="804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7" t="12069" r="14091" b="16359"/>
          <a:stretch/>
        </p:blipFill>
        <p:spPr bwMode="auto">
          <a:xfrm>
            <a:off x="1067878" y="1391781"/>
            <a:ext cx="9586790" cy="5460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3367657" y="1931275"/>
            <a:ext cx="5139559" cy="1734207"/>
          </a:xfrm>
          <a:prstGeom prst="snip2Diag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77946" y="2122559"/>
            <a:ext cx="41189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bargli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sallasi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Soqollari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sap-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sariq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8264" y="532059"/>
            <a:ext cx="10769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Topishmoqni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javobini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toping. 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22935" y="3950243"/>
            <a:ext cx="2301768" cy="2168268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52136" y="3966007"/>
            <a:ext cx="2301768" cy="2168268"/>
          </a:xfrm>
          <a:prstGeom prst="roundRect">
            <a:avLst/>
          </a:prstGeom>
          <a:solidFill>
            <a:srgbClr val="FF99FF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58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671034" y="4303986"/>
            <a:ext cx="2769089" cy="9932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69214" y="4635061"/>
            <a:ext cx="1570909" cy="804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8" t="11638" r="14454" b="16359"/>
          <a:stretch/>
        </p:blipFill>
        <p:spPr bwMode="auto">
          <a:xfrm>
            <a:off x="1067878" y="1361675"/>
            <a:ext cx="9586790" cy="5522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3291493" y="1779352"/>
            <a:ext cx="5139559" cy="2083200"/>
          </a:xfrm>
          <a:prstGeom prst="snip2Diag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1" name="Прямоугольник 10"/>
          <p:cNvSpPr/>
          <p:nvPr/>
        </p:nvSpPr>
        <p:spPr>
          <a:xfrm>
            <a:off x="3833697" y="1708053"/>
            <a:ext cx="500727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gumbaz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ichida</a:t>
            </a:r>
            <a:endParaRPr lang="en-US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Qip-qizil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xona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xil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libos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bo‘yli</a:t>
            </a:r>
            <a:endParaRPr lang="en-US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Ming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dugona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41775" y="4012427"/>
            <a:ext cx="2301768" cy="2168268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70787" y="4012425"/>
            <a:ext cx="2301768" cy="2168268"/>
          </a:xfrm>
          <a:prstGeom prst="roundRect">
            <a:avLst/>
          </a:prstGeom>
          <a:solidFill>
            <a:srgbClr val="FF99FF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98264" y="532059"/>
            <a:ext cx="10769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Topishmoqni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javobini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toping. 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2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671034" y="4303986"/>
            <a:ext cx="2769089" cy="9932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69214" y="4635061"/>
            <a:ext cx="1570909" cy="804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5" t="12069" r="13970" b="16359"/>
          <a:stretch/>
        </p:blipFill>
        <p:spPr bwMode="auto">
          <a:xfrm>
            <a:off x="990411" y="1361675"/>
            <a:ext cx="9837683" cy="5575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2901158" y="1959632"/>
            <a:ext cx="6321659" cy="1734207"/>
          </a:xfrm>
          <a:prstGeom prst="snip2Diag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81820" y="2154530"/>
            <a:ext cx="5977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Dum-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dumaloq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jajji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Chaqib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yesang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g‘ij-g‘ij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moy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86553" y="4034243"/>
            <a:ext cx="2301768" cy="2168268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65571" y="4044835"/>
            <a:ext cx="2301768" cy="2168268"/>
          </a:xfrm>
          <a:prstGeom prst="roundRect">
            <a:avLst/>
          </a:prstGeom>
          <a:solidFill>
            <a:srgbClr val="FF99FF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98264" y="532059"/>
            <a:ext cx="10769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Topishmoqni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javobini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toping. 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2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671034" y="4303986"/>
            <a:ext cx="2769089" cy="9932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69214" y="4635061"/>
            <a:ext cx="1570909" cy="804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3122404" y="2169238"/>
            <a:ext cx="6321659" cy="1734207"/>
          </a:xfrm>
          <a:prstGeom prst="snip2Diag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41557" y="2325814"/>
            <a:ext cx="5770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Dum-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dumaloq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jajji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Chaqib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yesang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g‘ij-g‘ij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moy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8265" y="468995"/>
            <a:ext cx="102637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Topishmoqlarning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javobini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topishda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foydalandingiz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581099" y="4013807"/>
            <a:ext cx="5139559" cy="2360149"/>
          </a:xfrm>
          <a:prstGeom prst="snip2Diag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7" name="Прямоугольник 16"/>
          <p:cNvSpPr/>
          <p:nvPr/>
        </p:nvSpPr>
        <p:spPr>
          <a:xfrm>
            <a:off x="898264" y="4155819"/>
            <a:ext cx="43516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gumbaz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ichida</a:t>
            </a:r>
            <a:endParaRPr lang="en-US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Qip-qizil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xona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xil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libos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bo‘yli</a:t>
            </a:r>
            <a:endParaRPr lang="en-US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Ming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dugona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6252387" y="4013808"/>
            <a:ext cx="5139559" cy="2361770"/>
          </a:xfrm>
          <a:prstGeom prst="snip2Diag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850810" y="4558765"/>
            <a:ext cx="41189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bargli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sallasi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Soqollari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sap-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sariq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92584" y="2311328"/>
            <a:ext cx="5770912" cy="12003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Dum-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dumaloq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jajji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Chaqib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yesang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g‘ij-g‘ij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moy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34644" y="4168249"/>
            <a:ext cx="4351653" cy="20621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gumbaz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ichida</a:t>
            </a:r>
            <a:endParaRPr lang="en-US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Qip-qizil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xona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xil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libos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teng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bo‘yli</a:t>
            </a:r>
            <a:endParaRPr lang="en-US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Ming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dugona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05392" y="4574530"/>
            <a:ext cx="4118979" cy="12003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bargli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sallasi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Soqollari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sap-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sariq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84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35431" y="355024"/>
            <a:ext cx="110953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She’rni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yordamida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matnidagi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sifatlarni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aniqlang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0835" y="1728061"/>
            <a:ext cx="48662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Yuk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mashina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ko‘k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mashina</a:t>
            </a:r>
            <a:endParaRPr lang="en-US" sz="3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Yelkalari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mashina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o‘g‘ir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hamki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Yeldek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yuk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mashina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67042" y="3774398"/>
            <a:ext cx="53206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Tog‘am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doim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mamnun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yurar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Odamlarning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yukin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eltar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Kamin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to‘ldirib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hammaning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Doim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bajarar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a’dasin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r"/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Nasiba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Erxonova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1171" y="1735349"/>
            <a:ext cx="4866290" cy="20621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Yuk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mashina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ko‘k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mashina</a:t>
            </a:r>
            <a:endParaRPr lang="en-US" sz="3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Yelkalari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keng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mashina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o‘g‘ir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hamki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Yeldek</a:t>
            </a:r>
            <a:r>
              <a:rPr lang="en-US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yuk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mashina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71384" y="3830749"/>
            <a:ext cx="5320670" cy="25545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Tog‘am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doim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mamnun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yurar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Odamlarning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yukin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eltar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Kamin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to‘ldirib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hammaning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Doim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bajarar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a’dasin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r"/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Nasiba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Erxonova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OTABEK\Desktop\машин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56" b="15214"/>
          <a:stretch/>
        </p:blipFill>
        <p:spPr bwMode="auto">
          <a:xfrm>
            <a:off x="7419400" y="1456373"/>
            <a:ext cx="4111993" cy="252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487006" y="1333986"/>
            <a:ext cx="2932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Yuk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mashina</a:t>
            </a:r>
            <a:endParaRPr lang="en-US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77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671034" y="4303986"/>
            <a:ext cx="2769089" cy="9932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325010" y="500385"/>
            <a:ext cx="4842992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69214" y="4635061"/>
            <a:ext cx="1570909" cy="804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0" t="19945" r="12074" b="20258"/>
          <a:stretch/>
        </p:blipFill>
        <p:spPr bwMode="auto">
          <a:xfrm>
            <a:off x="521989" y="1326447"/>
            <a:ext cx="10909404" cy="479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15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429042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D:\ВИДЕО ДАРС 2 БОСКИЧ\фон 4 синф\ффоонн\й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" t="5119" r="3607" b="3398"/>
          <a:stretch/>
        </p:blipFill>
        <p:spPr bwMode="auto">
          <a:xfrm>
            <a:off x="2210937" y="438077"/>
            <a:ext cx="7915702" cy="5732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417064" y="3311121"/>
            <a:ext cx="393569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E’tiboringiz</a:t>
            </a:r>
            <a:r>
              <a:rPr lang="en-US" sz="5400" b="1" cap="none" spc="0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cap="none" spc="0" dirty="0" err="1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5400" b="1" cap="none" spc="0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dirty="0" err="1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5400" b="1" cap="none" spc="0" dirty="0" err="1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ahmat</a:t>
            </a:r>
            <a:r>
              <a:rPr lang="en-US" sz="5400" b="1" cap="none" spc="0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b="1" cap="none" spc="0" dirty="0">
              <a:ln w="11430"/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01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ВИДЕО ДАРС 2 БОСКИЧ\фон 4 синф\п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612513" y="-2629446"/>
            <a:ext cx="6966971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ВИДЕО ДАРС 2 БОСКИЧ\фон 4 синф\ссссссс фон\с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8933" y="3236937"/>
            <a:ext cx="4465786" cy="324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11554" y="4463075"/>
            <a:ext cx="3436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7-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mashqlar</a:t>
            </a:r>
            <a:endParaRPr lang="ru-RU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195" y="1128089"/>
            <a:ext cx="72927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5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Sifatlarning</a:t>
            </a:r>
            <a:r>
              <a:rPr lang="en-US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imlosi</a:t>
            </a:r>
            <a:endParaRPr lang="en-US" sz="54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3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60554" y="460205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69214" y="5029200"/>
            <a:ext cx="1570909" cy="804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7" t="19945" r="8517" b="39009"/>
          <a:stretch/>
        </p:blipFill>
        <p:spPr bwMode="auto">
          <a:xfrm>
            <a:off x="458925" y="1742806"/>
            <a:ext cx="11035962" cy="334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87303" y="807542"/>
            <a:ext cx="76819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topshiriqni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tekshirish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71033" y="4674478"/>
            <a:ext cx="2769089" cy="9932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45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95861" y="418060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671034" y="4303986"/>
            <a:ext cx="2769089" cy="9932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69214" y="5029200"/>
            <a:ext cx="1570909" cy="804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968969" y="4532587"/>
            <a:ext cx="5276784" cy="1560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98442" y="117436"/>
            <a:ext cx="1133540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Bolalarning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sifatlarni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yozgan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ВИДЕО ДАРС 2 БОСКИЧ\фон 4 синф\фон гули 22\m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18" y="926965"/>
            <a:ext cx="6088834" cy="579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ВИДЕО ДАРС 2 БОСКИЧ\фон 4 синф\фон гули 22\m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758" y="872955"/>
            <a:ext cx="4180401" cy="585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 rot="21433466">
            <a:off x="1799162" y="3884210"/>
            <a:ext cx="393872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Qop</a:t>
            </a:r>
            <a:r>
              <a:rPr lang="en-US" sz="3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qora</a:t>
            </a:r>
            <a:r>
              <a:rPr lang="en-US" sz="3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busbutun</a:t>
            </a:r>
            <a:r>
              <a:rPr lang="en-US" sz="3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en-US" sz="3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bo‘m</a:t>
            </a:r>
            <a:r>
              <a:rPr lang="en-US" sz="3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bo‘sh</a:t>
            </a:r>
            <a:r>
              <a:rPr lang="en-US" sz="3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ko‘mko‘k</a:t>
            </a:r>
            <a:r>
              <a:rPr lang="en-US" sz="3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en-US" sz="3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tiptiniq</a:t>
            </a:r>
            <a:r>
              <a:rPr lang="en-US" sz="3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oppoq</a:t>
            </a:r>
            <a:r>
              <a:rPr lang="en-US" sz="3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toptoza</a:t>
            </a:r>
            <a:r>
              <a:rPr lang="en-US" sz="3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tim-qora</a:t>
            </a:r>
            <a:r>
              <a:rPr lang="en-US" sz="3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to‘qqizil</a:t>
            </a:r>
            <a:r>
              <a:rPr lang="en-US" sz="3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en-US" sz="3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eng-kuchli</a:t>
            </a:r>
            <a:r>
              <a:rPr lang="en-US" sz="3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39362" y="4191482"/>
            <a:ext cx="3938723" cy="24006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Qop-qora</a:t>
            </a:r>
            <a:r>
              <a:rPr lang="en-US" sz="3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bus-</a:t>
            </a:r>
            <a:r>
              <a:rPr lang="en-US" sz="3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butun</a:t>
            </a:r>
            <a:r>
              <a:rPr lang="en-US" sz="3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en-US" sz="3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bo‘m-bo‘sh</a:t>
            </a:r>
            <a:r>
              <a:rPr lang="en-US" sz="3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ko‘m-ko‘k</a:t>
            </a:r>
            <a:r>
              <a:rPr lang="en-US" sz="3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en-US" sz="3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tip-</a:t>
            </a:r>
            <a:r>
              <a:rPr lang="en-US" sz="3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tiniq</a:t>
            </a:r>
            <a:r>
              <a:rPr lang="en-US" sz="3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oppoq</a:t>
            </a:r>
            <a:r>
              <a:rPr lang="en-US" sz="3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top-</a:t>
            </a:r>
          </a:p>
          <a:p>
            <a:pPr algn="just"/>
            <a:r>
              <a:rPr lang="en-US" sz="3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toza</a:t>
            </a:r>
            <a:r>
              <a:rPr lang="en-US" sz="3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tim-qora</a:t>
            </a:r>
            <a:r>
              <a:rPr lang="en-US" sz="3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to‘q</a:t>
            </a:r>
            <a:r>
              <a:rPr lang="en-US" sz="3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qi-</a:t>
            </a:r>
            <a:r>
              <a:rPr lang="en-US" sz="3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zil</a:t>
            </a:r>
            <a:r>
              <a:rPr lang="en-US" sz="3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3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kuchli</a:t>
            </a:r>
            <a:r>
              <a:rPr lang="en-US" sz="3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20964480">
            <a:off x="695396" y="965219"/>
            <a:ext cx="1587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Anvar</a:t>
            </a:r>
            <a:endParaRPr lang="ru-RU" sz="40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1118891">
            <a:off x="9979178" y="1052554"/>
            <a:ext cx="1836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Sarvar</a:t>
            </a:r>
            <a:endParaRPr lang="ru-RU" sz="4000" i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671034" y="4303986"/>
            <a:ext cx="2769089" cy="9932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69214" y="5029200"/>
            <a:ext cx="1570909" cy="804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91179" y="1568562"/>
            <a:ext cx="109489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Qop-qora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bulut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bus-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butun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idish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bo‘m-bo‘sh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xona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ko‘m-ko‘k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dengiz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tip-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tiniq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suv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oppoq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qor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top-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toza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kiyim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tim-qora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soch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to‘q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ko‘ylak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kuchli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0009" y="638475"/>
            <a:ext cx="37655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216-mashq</a:t>
            </a:r>
            <a:r>
              <a:rPr lang="en-US" sz="44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69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671034" y="4303986"/>
            <a:ext cx="2769089" cy="9932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69214" y="5029200"/>
            <a:ext cx="1570909" cy="804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8"/>
          <a:stretch/>
        </p:blipFill>
        <p:spPr bwMode="auto">
          <a:xfrm flipH="1">
            <a:off x="930165" y="463719"/>
            <a:ext cx="5409293" cy="5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40" b="7398"/>
          <a:stretch/>
        </p:blipFill>
        <p:spPr bwMode="auto">
          <a:xfrm flipH="1">
            <a:off x="6000500" y="465446"/>
            <a:ext cx="2010102" cy="5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40" b="7398"/>
          <a:stretch/>
        </p:blipFill>
        <p:spPr bwMode="auto">
          <a:xfrm flipH="1">
            <a:off x="7817485" y="465446"/>
            <a:ext cx="2010102" cy="5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1" r="62840" b="12540"/>
          <a:stretch/>
        </p:blipFill>
        <p:spPr bwMode="auto">
          <a:xfrm flipH="1">
            <a:off x="9430021" y="848438"/>
            <a:ext cx="2010102" cy="498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68969" y="644051"/>
            <a:ext cx="5276784" cy="1560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968969" y="4532587"/>
            <a:ext cx="5276784" cy="1560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53893" y="2294314"/>
            <a:ext cx="78329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Sifatlar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belgini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ko‘rsatadi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92339" y="2948326"/>
            <a:ext cx="79560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Sifatlar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belgini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kuchaytirib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ko‘rsatadi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to‘q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sz="36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qora</a:t>
            </a:r>
            <a:r>
              <a:rPr lang="en-US" sz="36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ko‘m-ko‘k</a:t>
            </a:r>
            <a:r>
              <a:rPr lang="en-US" sz="36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qip-qizil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29666" y="644051"/>
            <a:ext cx="7824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O‘tilganlarni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takrorlab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bilimlarni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mustahkamlaymiz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05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671034" y="4303986"/>
            <a:ext cx="2769089" cy="9932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69214" y="5029200"/>
            <a:ext cx="1570909" cy="804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8"/>
          <a:stretch/>
        </p:blipFill>
        <p:spPr bwMode="auto">
          <a:xfrm flipH="1">
            <a:off x="930165" y="463719"/>
            <a:ext cx="5409293" cy="5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40" b="7398"/>
          <a:stretch/>
        </p:blipFill>
        <p:spPr bwMode="auto">
          <a:xfrm flipH="1">
            <a:off x="6000500" y="465446"/>
            <a:ext cx="2010102" cy="5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40" b="7398"/>
          <a:stretch/>
        </p:blipFill>
        <p:spPr bwMode="auto">
          <a:xfrm flipH="1">
            <a:off x="7817485" y="465446"/>
            <a:ext cx="2010102" cy="5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1" r="62840" b="12540"/>
          <a:stretch/>
        </p:blipFill>
        <p:spPr bwMode="auto">
          <a:xfrm flipH="1">
            <a:off x="9430021" y="848438"/>
            <a:ext cx="2010102" cy="498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68969" y="644051"/>
            <a:ext cx="5276784" cy="1560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968969" y="4532587"/>
            <a:ext cx="5276784" cy="1560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90973" y="2294314"/>
            <a:ext cx="8127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Sifatlar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belgini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yana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ko‘rsatadi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33280" y="2958543"/>
            <a:ext cx="7849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Sifatlar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belgini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ozaytirib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ko‘rsatadi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och</a:t>
            </a:r>
            <a:r>
              <a:rPr lang="en-US" sz="3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pushti</a:t>
            </a:r>
            <a:r>
              <a:rPr lang="en-US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och</a:t>
            </a:r>
            <a:r>
              <a:rPr lang="en-US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sariq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29666" y="644051"/>
            <a:ext cx="7824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O‘tilganlarni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takrorlab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bilimlarni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mustahkamlaymiz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57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2797" y="418061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38138" y="5297214"/>
            <a:ext cx="1964327" cy="536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671034" y="4303986"/>
            <a:ext cx="2769089" cy="9932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67878" y="5927840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39459" y="3132217"/>
            <a:ext cx="1126599" cy="3813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69214" y="5029200"/>
            <a:ext cx="1570909" cy="804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8"/>
          <a:stretch/>
        </p:blipFill>
        <p:spPr bwMode="auto">
          <a:xfrm flipH="1">
            <a:off x="930165" y="463719"/>
            <a:ext cx="5409293" cy="5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40" b="7398"/>
          <a:stretch/>
        </p:blipFill>
        <p:spPr bwMode="auto">
          <a:xfrm flipH="1">
            <a:off x="6000500" y="465446"/>
            <a:ext cx="2010102" cy="5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40" b="7398"/>
          <a:stretch/>
        </p:blipFill>
        <p:spPr bwMode="auto">
          <a:xfrm flipH="1">
            <a:off x="7817485" y="465446"/>
            <a:ext cx="2010102" cy="5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1" r="62840" b="12540"/>
          <a:stretch/>
        </p:blipFill>
        <p:spPr bwMode="auto">
          <a:xfrm flipH="1">
            <a:off x="9430021" y="848438"/>
            <a:ext cx="2010102" cy="498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68969" y="644051"/>
            <a:ext cx="5276784" cy="1560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968969" y="4532587"/>
            <a:ext cx="5276784" cy="1560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17558" y="2278548"/>
            <a:ext cx="57794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Sifatlar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yoziladi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96344" y="2802230"/>
            <a:ext cx="7849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Chiziqcha</a:t>
            </a:r>
            <a:r>
              <a:rPr lang="en-US" sz="32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to‘ppa-to‘g‘ri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29666" y="644051"/>
            <a:ext cx="7824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O‘tilganlarni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takrorlab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bilimlarni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mustahkamlaymiz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4476" y="3299070"/>
            <a:ext cx="37927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qo‘shib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oppoq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23416" y="3790874"/>
            <a:ext cx="57949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ajratib</a:t>
            </a:r>
            <a:r>
              <a:rPr lang="en-US" sz="32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to‘q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52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0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4137" y="418054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72661" y="445072"/>
            <a:ext cx="106729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217-mashq.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Juftlab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birikmalarni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Ma’nosidagi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farqni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0866" y="5251472"/>
            <a:ext cx="10340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Sifatlarning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yozilishini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yodingizda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tuting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1" t="26725" r="37477" b="38157"/>
          <a:stretch/>
        </p:blipFill>
        <p:spPr bwMode="auto">
          <a:xfrm>
            <a:off x="678066" y="1608883"/>
            <a:ext cx="8197920" cy="360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29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e59cf9f947cbf9d8297158ce2e2fff2267be8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8517</TotalTime>
  <Words>419</Words>
  <Application>Microsoft Office PowerPoint</Application>
  <PresentationFormat>Произвольный</PresentationFormat>
  <Paragraphs>90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Bugun hamma maktabga keldi. Biroq Anvar kelmadi. Anvarning sinfdoshlari darsdan keyin uning uyiga borishdi. Onasi Anvarning kasalligini aytdi.O‘rtoqlari Anvarni kirib ko‘rishdi. Darsda o‘tilgan mavzular to‘g‘risida suhbatlashdilar.</dc:title>
  <dc:creator>1</dc:creator>
  <cp:lastModifiedBy>Гость</cp:lastModifiedBy>
  <cp:revision>878</cp:revision>
  <dcterms:created xsi:type="dcterms:W3CDTF">2020-03-16T16:42:30Z</dcterms:created>
  <dcterms:modified xsi:type="dcterms:W3CDTF">2020-12-21T11:18:52Z</dcterms:modified>
</cp:coreProperties>
</file>