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442" r:id="rId3"/>
    <p:sldId id="605" r:id="rId4"/>
    <p:sldId id="624" r:id="rId5"/>
    <p:sldId id="625" r:id="rId6"/>
    <p:sldId id="628" r:id="rId7"/>
    <p:sldId id="629" r:id="rId8"/>
    <p:sldId id="632" r:id="rId9"/>
    <p:sldId id="633" r:id="rId10"/>
    <p:sldId id="634" r:id="rId11"/>
    <p:sldId id="635" r:id="rId12"/>
    <p:sldId id="636" r:id="rId13"/>
    <p:sldId id="637" r:id="rId14"/>
    <p:sldId id="639" r:id="rId15"/>
    <p:sldId id="638" r:id="rId16"/>
    <p:sldId id="588" r:id="rId17"/>
    <p:sldId id="590" r:id="rId18"/>
  </p:sldIdLst>
  <p:sldSz cx="12192000" cy="6858000"/>
  <p:notesSz cx="6858000" cy="9144000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000066"/>
    <a:srgbClr val="FF99FF"/>
    <a:srgbClr val="FF00FF"/>
    <a:srgbClr val="0807E3"/>
    <a:srgbClr val="663300"/>
    <a:srgbClr val="008000"/>
    <a:srgbClr val="99FFCC"/>
    <a:srgbClr val="FFFF99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38B1855-1B75-4FBE-930C-398BA8C253C6}" styleName="Стиль из темы 2 -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>
        <p:scale>
          <a:sx n="90" d="100"/>
          <a:sy n="90" d="100"/>
        </p:scale>
        <p:origin x="-1356" y="-6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3484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554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560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06424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09815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6676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824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49653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42082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661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383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4B6B4-A3FE-4E61-B002-5A43BE1321DD}" type="datetimeFigureOut">
              <a:rPr lang="ru-RU" smtClean="0"/>
              <a:pPr/>
              <a:t>21.12.2020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71FB84-D54C-4139-B714-5381907F39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1192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5" t="12835" r="48950" b="7451"/>
          <a:stretch/>
        </p:blipFill>
        <p:spPr bwMode="auto">
          <a:xfrm flipH="1">
            <a:off x="8418785" y="-23895"/>
            <a:ext cx="3773211" cy="6866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734" t="12835" r="48816" b="7451"/>
          <a:stretch/>
        </p:blipFill>
        <p:spPr bwMode="auto">
          <a:xfrm>
            <a:off x="-1" y="-492"/>
            <a:ext cx="3547241" cy="6858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она тили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333" t="9677" b="2839"/>
          <a:stretch/>
        </p:blipFill>
        <p:spPr bwMode="auto">
          <a:xfrm>
            <a:off x="2475186" y="-23896"/>
            <a:ext cx="690529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ятно 1 1"/>
          <p:cNvSpPr/>
          <p:nvPr/>
        </p:nvSpPr>
        <p:spPr>
          <a:xfrm>
            <a:off x="7567448" y="5076497"/>
            <a:ext cx="1450428" cy="1608082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5" name="Овал 4"/>
          <p:cNvSpPr/>
          <p:nvPr/>
        </p:nvSpPr>
        <p:spPr>
          <a:xfrm>
            <a:off x="9664262" y="94593"/>
            <a:ext cx="2128346" cy="195492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Овал 5"/>
          <p:cNvSpPr/>
          <p:nvPr/>
        </p:nvSpPr>
        <p:spPr>
          <a:xfrm>
            <a:off x="9758856" y="204951"/>
            <a:ext cx="1954471" cy="1734207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0132537" y="110355"/>
            <a:ext cx="11917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ru-RU" sz="1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3476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662" t="52047" r="9123" b="34376"/>
          <a:stretch/>
        </p:blipFill>
        <p:spPr bwMode="auto">
          <a:xfrm>
            <a:off x="438604" y="2219298"/>
            <a:ext cx="11104820" cy="111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547614" y="614884"/>
            <a:ext cx="1084521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218-mashq.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bog‘langan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56" t="45552" r="13245" b="31250"/>
          <a:stretch/>
        </p:blipFill>
        <p:spPr bwMode="auto">
          <a:xfrm>
            <a:off x="517505" y="3212526"/>
            <a:ext cx="11060587" cy="19132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Прямоугольник 23"/>
          <p:cNvSpPr/>
          <p:nvPr/>
        </p:nvSpPr>
        <p:spPr>
          <a:xfrm>
            <a:off x="609426" y="5255605"/>
            <a:ext cx="10814931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Matnda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nechta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sifat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borligini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aniqladingiz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3389586" y="2680139"/>
            <a:ext cx="1797269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2115647" y="3163749"/>
            <a:ext cx="1273939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8873165" y="3626070"/>
            <a:ext cx="1797269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>
            <a:off x="609426" y="4083271"/>
            <a:ext cx="1250905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>
            <a:off x="1185480" y="4540472"/>
            <a:ext cx="1567136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766195" y="4556238"/>
            <a:ext cx="673928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>
            <a:off x="625192" y="5031185"/>
            <a:ext cx="1005985" cy="5896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>
            <a:off x="5562688" y="2711671"/>
            <a:ext cx="1058829" cy="0"/>
          </a:xfrm>
          <a:prstGeom prst="line">
            <a:avLst/>
          </a:prstGeom>
          <a:ln w="381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890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2069" r="14091" b="16359"/>
          <a:stretch/>
        </p:blipFill>
        <p:spPr bwMode="auto">
          <a:xfrm>
            <a:off x="1067878" y="1391781"/>
            <a:ext cx="9586790" cy="546092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3367657" y="1931275"/>
            <a:ext cx="5139559" cy="1734207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877946" y="2122559"/>
            <a:ext cx="41189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bargli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sallasi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Soqollari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sap-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98264" y="532059"/>
            <a:ext cx="10769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Topishmoqni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222935" y="3950243"/>
            <a:ext cx="2301768" cy="216826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252136" y="3966007"/>
            <a:ext cx="2301768" cy="2168268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9586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8" t="11638" r="14454" b="16359"/>
          <a:stretch/>
        </p:blipFill>
        <p:spPr bwMode="auto">
          <a:xfrm>
            <a:off x="1067878" y="1361675"/>
            <a:ext cx="9586790" cy="5522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291493" y="1779352"/>
            <a:ext cx="5139559" cy="2083200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1" name="Прямоугольник 10"/>
          <p:cNvSpPr/>
          <p:nvPr/>
        </p:nvSpPr>
        <p:spPr>
          <a:xfrm>
            <a:off x="3833697" y="1708053"/>
            <a:ext cx="5007271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gumbaz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241775" y="4012427"/>
            <a:ext cx="2301768" cy="216826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70787" y="4012425"/>
            <a:ext cx="2301768" cy="2168268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898264" y="532059"/>
            <a:ext cx="10769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Topishmoqni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25" t="12069" r="13970" b="16359"/>
          <a:stretch/>
        </p:blipFill>
        <p:spPr bwMode="auto">
          <a:xfrm>
            <a:off x="990411" y="1361675"/>
            <a:ext cx="9837683" cy="557515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2901158" y="1959632"/>
            <a:ext cx="6321659" cy="1734207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181820" y="2154530"/>
            <a:ext cx="59779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yesang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g‘ij-g‘ij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786553" y="4034243"/>
            <a:ext cx="2301768" cy="2168268"/>
          </a:xfrm>
          <a:prstGeom prst="roundRect">
            <a:avLst/>
          </a:prstGeom>
          <a:solidFill>
            <a:srgbClr val="FFFF00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365571" y="4044835"/>
            <a:ext cx="2301768" cy="2168268"/>
          </a:xfrm>
          <a:prstGeom prst="roundRect">
            <a:avLst/>
          </a:prstGeom>
          <a:solidFill>
            <a:srgbClr val="FF99FF"/>
          </a:solidFill>
          <a:ln w="57150">
            <a:solidFill>
              <a:srgbClr val="FF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898264" y="532059"/>
            <a:ext cx="1076994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Topishmoqni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toping. 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8729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с двумя вырезанными противолежащими углами 9"/>
          <p:cNvSpPr/>
          <p:nvPr/>
        </p:nvSpPr>
        <p:spPr>
          <a:xfrm>
            <a:off x="3122404" y="2169238"/>
            <a:ext cx="6321659" cy="1734207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3341557" y="2325814"/>
            <a:ext cx="57709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yesang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g‘ij-g‘ij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898265" y="468995"/>
            <a:ext cx="1026372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Topishmoqlarning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javobini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topishda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so‘zlardan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foydalandingiz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с двумя вырезанными противолежащими углами 15"/>
          <p:cNvSpPr/>
          <p:nvPr/>
        </p:nvSpPr>
        <p:spPr>
          <a:xfrm>
            <a:off x="581099" y="4013807"/>
            <a:ext cx="5139559" cy="2360149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2000"/>
          </a:p>
        </p:txBody>
      </p:sp>
      <p:sp>
        <p:nvSpPr>
          <p:cNvPr id="17" name="Прямоугольник 16"/>
          <p:cNvSpPr/>
          <p:nvPr/>
        </p:nvSpPr>
        <p:spPr>
          <a:xfrm>
            <a:off x="898264" y="4155819"/>
            <a:ext cx="43516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gumbaz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с двумя вырезанными противолежащими углами 18"/>
          <p:cNvSpPr/>
          <p:nvPr/>
        </p:nvSpPr>
        <p:spPr>
          <a:xfrm>
            <a:off x="6252387" y="4013808"/>
            <a:ext cx="5139559" cy="2361770"/>
          </a:xfrm>
          <a:prstGeom prst="snip2DiagRect">
            <a:avLst/>
          </a:prstGeom>
          <a:ln w="57150">
            <a:solidFill>
              <a:srgbClr val="FF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6850810" y="4558765"/>
            <a:ext cx="411897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bargli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sallasi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Soqollari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sap-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292584" y="2311328"/>
            <a:ext cx="5770912" cy="12003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Dum-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dumaloq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jajji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Chaqib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yesang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g‘ij-g‘ij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moy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4644" y="4168249"/>
            <a:ext cx="4351653" cy="2062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gumbaz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ichida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xil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libos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teng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bo‘yli</a:t>
            </a:r>
            <a:endParaRPr lang="en-US" sz="3200" b="1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Ming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dugona</a:t>
            </a:r>
            <a:r>
              <a:rPr lang="en-US" sz="32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705392" y="4574530"/>
            <a:ext cx="4118979" cy="1200329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bargli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sallasi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just"/>
            <a:r>
              <a:rPr lang="en-US" sz="36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Soqollari</a:t>
            </a:r>
            <a:r>
              <a:rPr lang="en-US" sz="3600" b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sap-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4849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3" grpId="0" animBg="1"/>
      <p:bldP spid="2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935431" y="355024"/>
            <a:ext cx="11095391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She’rni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yordamida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she’r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matnidagi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aniqlang</a:t>
            </a:r>
            <a:r>
              <a:rPr lang="en-US" sz="3600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0835" y="1728061"/>
            <a:ext cx="486629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Yuk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Yelkalari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o‘g‘ir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hamki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Yeldek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yuk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67042" y="3774398"/>
            <a:ext cx="532067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mamnun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yukin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eltar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Kamin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a’dasin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r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Nasiba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Erxonova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1171" y="1735349"/>
            <a:ext cx="4866290" cy="2062103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Yuk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endParaRPr lang="en-US" sz="3200" dirty="0" smtClean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Yelkalari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O‘zi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o‘g‘ir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bo‘lsa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hamki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Yeldek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uchar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yuk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384" y="3830749"/>
            <a:ext cx="5320670" cy="2554545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Tog‘am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mamnun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yurar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Odamlarning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yukin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eltar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Kamin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to‘ldirib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hammaning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bajarar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a’dasin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r"/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Nasiba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Erxonova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Picture 2" descr="C:\Users\OTABEK\Desktop\машина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456" b="15214"/>
          <a:stretch/>
        </p:blipFill>
        <p:spPr bwMode="auto">
          <a:xfrm>
            <a:off x="7419400" y="1456373"/>
            <a:ext cx="4111993" cy="2522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Прямоугольник 15"/>
          <p:cNvSpPr/>
          <p:nvPr/>
        </p:nvSpPr>
        <p:spPr>
          <a:xfrm>
            <a:off x="4487006" y="1333986"/>
            <a:ext cx="29323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Yuk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mashina</a:t>
            </a:r>
            <a:endParaRPr lang="en-US" sz="3600" b="1" dirty="0" smtClean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9774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325010" y="500385"/>
            <a:ext cx="4842992" cy="769441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4635061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0" t="19945" r="12074" b="20258"/>
          <a:stretch/>
        </p:blipFill>
        <p:spPr bwMode="auto">
          <a:xfrm>
            <a:off x="521989" y="1326447"/>
            <a:ext cx="10909404" cy="47920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56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fon\Fotoshoplar\888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532"/>
            <a:ext cx="12192000" cy="6801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472548" y="429042"/>
            <a:ext cx="11335409" cy="6195859"/>
          </a:xfrm>
          <a:prstGeom prst="roundRect">
            <a:avLst/>
          </a:prstGeom>
          <a:ln>
            <a:solidFill>
              <a:srgbClr val="0000CC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" descr="D:\ВИДЕО ДАРС 2 БОСКИЧ\фон 4 синф\ффоонн\й1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2" t="5119" r="3607" b="3398"/>
          <a:stretch/>
        </p:blipFill>
        <p:spPr bwMode="auto">
          <a:xfrm>
            <a:off x="2210937" y="438077"/>
            <a:ext cx="7915702" cy="57320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Прямоугольник 12"/>
          <p:cNvSpPr/>
          <p:nvPr/>
        </p:nvSpPr>
        <p:spPr>
          <a:xfrm>
            <a:off x="4417064" y="3311121"/>
            <a:ext cx="3935693" cy="258532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E’tiboringiz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en-US" sz="5400" b="1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sz="5400" b="1" cap="none" spc="0" dirty="0" err="1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ahmat</a:t>
            </a:r>
            <a:r>
              <a:rPr lang="en-US" sz="5400" b="1" cap="none" spc="0" dirty="0">
                <a:ln w="11430"/>
                <a:solidFill>
                  <a:srgbClr val="0000CC"/>
                </a:soli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!</a:t>
            </a:r>
            <a:endParaRPr lang="ru-RU" sz="5400" b="1" cap="none" spc="0" dirty="0">
              <a:ln w="11430"/>
              <a:solidFill>
                <a:srgbClr val="0000CC"/>
              </a:soli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0102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D:\ВИДЕО ДАРС 2 БОСКИЧ\фон 4 синф\п5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2612513" y="-2629446"/>
            <a:ext cx="6966971" cy="1219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ВИДЕО ДАРС 2 БОСКИЧ\фон 4 синф\ссссссс фон\с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508933" y="3236937"/>
            <a:ext cx="4465786" cy="3242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4011554" y="4463075"/>
            <a:ext cx="34368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7-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3600" b="1" i="1" dirty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9</a:t>
            </a:r>
            <a:r>
              <a:rPr lang="en-US" sz="3600" b="1" i="1" dirty="0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 algn="ctr"/>
            <a:r>
              <a:rPr lang="en-US" sz="3600" b="1" i="1" dirty="0" err="1" smtClean="0">
                <a:solidFill>
                  <a:srgbClr val="0000CC"/>
                </a:solidFill>
                <a:latin typeface="Times New Roman" pitchFamily="18" charset="0"/>
                <a:cs typeface="Times New Roman" pitchFamily="18" charset="0"/>
              </a:rPr>
              <a:t>mashqlar</a:t>
            </a:r>
            <a:endParaRPr lang="ru-RU" sz="3600" b="1" i="1" dirty="0">
              <a:solidFill>
                <a:srgbClr val="0000C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195" y="1128089"/>
            <a:ext cx="729271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5400" b="1" dirty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400" b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5400" b="1" dirty="0" err="1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imlosi</a:t>
            </a:r>
            <a:endParaRPr lang="en-US" sz="5400" b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2831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60554" y="460205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267" t="19945" r="8517" b="39009"/>
          <a:stretch/>
        </p:blipFill>
        <p:spPr bwMode="auto">
          <a:xfrm>
            <a:off x="458925" y="1742806"/>
            <a:ext cx="11035962" cy="3341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87303" y="807542"/>
            <a:ext cx="76819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topshiriqni</a:t>
            </a:r>
            <a:r>
              <a:rPr lang="en-US" sz="4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tekshirish</a:t>
            </a:r>
            <a:endParaRPr lang="ru-RU" sz="4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8671033" y="4674478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4568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95861" y="418060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32587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298442" y="117436"/>
            <a:ext cx="11335408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Bolalarning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yozgan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D:\ВИДЕО ДАРС 2 БОСКИЧ\фон 4 синф\фон гули 22\m3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6918" y="926965"/>
            <a:ext cx="6088834" cy="5798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ВИДЕО ДАРС 2 БОСКИЧ\фон 4 синф\фон гули 22\m3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02758" y="872955"/>
            <a:ext cx="4180401" cy="5857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Прямоугольник 22"/>
          <p:cNvSpPr/>
          <p:nvPr/>
        </p:nvSpPr>
        <p:spPr>
          <a:xfrm rot="21433466">
            <a:off x="1799162" y="3884210"/>
            <a:ext cx="3938723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Qop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busbutun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bo‘m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bo‘sh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ko‘mko‘k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tiptiniq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toptoza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tim-qora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to‘qqizil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eng-kuchli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7039362" y="4191482"/>
            <a:ext cx="3938723" cy="240065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bus-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bo‘m-bo‘sh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algn="just"/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tip-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tiniq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top-</a:t>
            </a:r>
          </a:p>
          <a:p>
            <a:pPr algn="just"/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tim-qora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to‘q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qi-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zil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0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30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0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 rot="20964480">
            <a:off x="695396" y="965219"/>
            <a:ext cx="158777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Anvar</a:t>
            </a:r>
            <a:endParaRPr lang="ru-RU" sz="4000" i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 rot="1118891">
            <a:off x="9979178" y="1052554"/>
            <a:ext cx="183610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000" b="1" i="1" dirty="0" err="1" smtClean="0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Sarvar</a:t>
            </a:r>
            <a:endParaRPr lang="ru-RU" sz="4000" i="1" dirty="0">
              <a:solidFill>
                <a:srgbClr val="0807E3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911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5" grpId="0"/>
      <p:bldP spid="2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/>
          <p:cNvSpPr/>
          <p:nvPr/>
        </p:nvSpPr>
        <p:spPr>
          <a:xfrm>
            <a:off x="491179" y="1568562"/>
            <a:ext cx="109489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Qop-qora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bulut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bus-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butun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idish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bo‘m-bo‘sh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dengiz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tip-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tiniq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suv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qor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top-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toza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kiyim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tim-qora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soch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to‘q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ko‘ylak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eng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kuchli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inson</a:t>
            </a:r>
            <a:r>
              <a:rPr lang="en-US" sz="44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i="1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570009" y="638475"/>
            <a:ext cx="37655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216-mashq</a:t>
            </a:r>
            <a:r>
              <a:rPr lang="en-US" sz="44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400" i="1" dirty="0">
              <a:solidFill>
                <a:srgbClr val="FF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669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63719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6000500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32587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453893" y="2294314"/>
            <a:ext cx="783291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92339" y="2948326"/>
            <a:ext cx="795602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kuchaytirib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ctr"/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to‘q</a:t>
            </a:r>
            <a:r>
              <a:rPr lang="en-US" sz="36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tim</a:t>
            </a:r>
            <a:r>
              <a:rPr lang="en-US" sz="36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807E3"/>
                </a:solidFill>
                <a:latin typeface="Times New Roman" pitchFamily="18" charset="0"/>
                <a:cs typeface="Times New Roman" pitchFamily="18" charset="0"/>
              </a:rPr>
              <a:t>ko‘m-ko‘k</a:t>
            </a:r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29666" y="644051"/>
            <a:ext cx="7824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6054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63719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6000500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32587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290973" y="2294314"/>
            <a:ext cx="81272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3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yana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33280" y="2958543"/>
            <a:ext cx="784941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belgini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ozaytirib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ko‘rsatadi</a:t>
            </a:r>
            <a:r>
              <a:rPr lang="en-US" sz="36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b="1" i="1" dirty="0" smtClean="0">
              <a:solidFill>
                <a:srgbClr val="008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600" b="1" i="1" dirty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b="1" i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b="1" i="1" dirty="0" err="1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och</a:t>
            </a:r>
            <a:r>
              <a:rPr lang="en-US" sz="3600" b="1" i="1" dirty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i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b="1" i="1" dirty="0" smtClean="0">
                <a:solidFill>
                  <a:srgbClr val="008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29666" y="644051"/>
            <a:ext cx="7824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571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Скругленный прямоугольник 21"/>
          <p:cNvSpPr/>
          <p:nvPr/>
        </p:nvSpPr>
        <p:spPr>
          <a:xfrm>
            <a:off x="332797" y="418061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9538138" y="5297214"/>
            <a:ext cx="1964327" cy="536027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8671034" y="4303986"/>
            <a:ext cx="2769089" cy="993228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1067878" y="5927840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6339459" y="3132217"/>
            <a:ext cx="1126599" cy="381342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9869214" y="5029200"/>
            <a:ext cx="1570909" cy="80404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51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398"/>
          <a:stretch/>
        </p:blipFill>
        <p:spPr bwMode="auto">
          <a:xfrm flipH="1">
            <a:off x="930165" y="463719"/>
            <a:ext cx="5409293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6000500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840" b="7398"/>
          <a:stretch/>
        </p:blipFill>
        <p:spPr bwMode="auto">
          <a:xfrm flipH="1">
            <a:off x="7817485" y="465446"/>
            <a:ext cx="2010102" cy="5683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3" descr="D:\ВИДЕО ДАРС 2 БОСКИЧ\фон 4 синф\рррррр фон\рр27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1" r="62840" b="12540"/>
          <a:stretch/>
        </p:blipFill>
        <p:spPr bwMode="auto">
          <a:xfrm flipH="1">
            <a:off x="9430021" y="848438"/>
            <a:ext cx="2010102" cy="4984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5968969" y="644051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5968969" y="4532587"/>
            <a:ext cx="5276784" cy="156078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17558" y="2278548"/>
            <a:ext cx="577946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yoziladi</a:t>
            </a:r>
            <a:r>
              <a:rPr lang="en-US" sz="4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40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396344" y="2802230"/>
            <a:ext cx="784941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Chiziqcha</a:t>
            </a:r>
            <a:r>
              <a:rPr lang="en-US" sz="32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200" b="1" i="1" dirty="0" smtClean="0">
                <a:solidFill>
                  <a:srgbClr val="663300"/>
                </a:solidFill>
                <a:latin typeface="Times New Roman" pitchFamily="18" charset="0"/>
                <a:cs typeface="Times New Roman" pitchFamily="18" charset="0"/>
              </a:rPr>
              <a:t>:  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to‘ppa-to‘g‘ri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729666" y="644051"/>
            <a:ext cx="7824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O‘tilganlarni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takrorlab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pPr algn="ctr"/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bilimlarni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mustahkamlaymiz</a:t>
            </a:r>
            <a:r>
              <a:rPr lang="en-US" sz="36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6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004476" y="3299070"/>
            <a:ext cx="37927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qo‘shib</a:t>
            </a:r>
            <a:r>
              <a:rPr lang="en-US" sz="32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423416" y="3790874"/>
            <a:ext cx="57949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en-US" sz="32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ajratib</a:t>
            </a:r>
            <a:r>
              <a:rPr lang="en-US" sz="3200" b="1" i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:   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to‘q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b="1" i="1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b="1" i="1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4523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0" grpId="0"/>
      <p:bldP spid="2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OTABEK\Desktop\фонн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637422" y="-2670760"/>
            <a:ext cx="6883818" cy="1222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"/>
          <p:cNvSpPr/>
          <p:nvPr/>
        </p:nvSpPr>
        <p:spPr>
          <a:xfrm>
            <a:off x="394137" y="418054"/>
            <a:ext cx="11335408" cy="604580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772661" y="445072"/>
            <a:ext cx="1067295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b="1" dirty="0" smtClean="0">
                <a:solidFill>
                  <a:srgbClr val="FF00FF"/>
                </a:solidFill>
                <a:latin typeface="Times New Roman" pitchFamily="18" charset="0"/>
                <a:cs typeface="Times New Roman" pitchFamily="18" charset="0"/>
              </a:rPr>
              <a:t>217-mashq.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Juftlab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berilgan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birikmalarni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Ma’nosidagi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farqni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ayting</a:t>
            </a:r>
            <a:r>
              <a:rPr lang="en-US" sz="32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0866" y="5251472"/>
            <a:ext cx="103401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Ko‘chiring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yozilishini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yodingizda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tuting</a:t>
            </a:r>
            <a:r>
              <a:rPr lang="en-US" sz="3600" dirty="0" smtClean="0">
                <a:solidFill>
                  <a:srgbClr val="000066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rgbClr val="000066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571" t="26725" r="37477" b="38157"/>
          <a:stretch/>
        </p:blipFill>
        <p:spPr bwMode="auto">
          <a:xfrm>
            <a:off x="678066" y="1608883"/>
            <a:ext cx="8197920" cy="36007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772995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e59cf9f947cbf9d8297158ce2e2fff2267be8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8517</TotalTime>
  <Words>419</Words>
  <Application>Microsoft Office PowerPoint</Application>
  <PresentationFormat>Произвольный</PresentationFormat>
  <Paragraphs>90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Bugun hamma maktabga keldi. Biroq Anvar kelmadi. Anvarning sinfdoshlari darsdan keyin uning uyiga borishdi. Onasi Anvarning kasalligini aytdi.O‘rtoqlari Anvarni kirib ko‘rishdi. Darsda o‘tilgan mavzular to‘g‘risida suhbatlashdilar.</dc:title>
  <dc:creator>1</dc:creator>
  <cp:lastModifiedBy>Гость</cp:lastModifiedBy>
  <cp:revision>878</cp:revision>
  <dcterms:created xsi:type="dcterms:W3CDTF">2020-03-16T16:42:30Z</dcterms:created>
  <dcterms:modified xsi:type="dcterms:W3CDTF">2020-12-21T11:18:52Z</dcterms:modified>
</cp:coreProperties>
</file>