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640" r:id="rId3"/>
    <p:sldId id="638" r:id="rId4"/>
    <p:sldId id="637" r:id="rId5"/>
    <p:sldId id="639" r:id="rId6"/>
    <p:sldId id="634" r:id="rId7"/>
    <p:sldId id="633" r:id="rId8"/>
    <p:sldId id="642" r:id="rId9"/>
    <p:sldId id="635" r:id="rId10"/>
    <p:sldId id="645" r:id="rId11"/>
    <p:sldId id="646" r:id="rId12"/>
    <p:sldId id="643" r:id="rId13"/>
    <p:sldId id="644" r:id="rId14"/>
    <p:sldId id="588" r:id="rId15"/>
    <p:sldId id="590" r:id="rId16"/>
  </p:sldIdLst>
  <p:sldSz cx="12192000" cy="6858000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66"/>
    <a:srgbClr val="0807E3"/>
    <a:srgbClr val="008000"/>
    <a:srgbClr val="FF00FF"/>
    <a:srgbClr val="FF99FF"/>
    <a:srgbClr val="663300"/>
    <a:srgbClr val="99FFCC"/>
    <a:srgbClr val="FF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356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5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6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4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8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7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2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6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0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6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4B6B4-A3FE-4E61-B002-5A43BE1321DD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19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5" t="12835" r="48950" b="7451"/>
          <a:stretch/>
        </p:blipFill>
        <p:spPr bwMode="auto">
          <a:xfrm flipH="1">
            <a:off x="8418785" y="-23895"/>
            <a:ext cx="3773211" cy="686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4" t="12835" r="48816" b="7451"/>
          <a:stretch/>
        </p:blipFill>
        <p:spPr bwMode="auto">
          <a:xfrm>
            <a:off x="-1" y="-492"/>
            <a:ext cx="3547241" cy="68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3" t="9677" b="2839"/>
          <a:stretch/>
        </p:blipFill>
        <p:spPr bwMode="auto">
          <a:xfrm>
            <a:off x="2475186" y="-23896"/>
            <a:ext cx="6905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ятно 1 1"/>
          <p:cNvSpPr/>
          <p:nvPr/>
        </p:nvSpPr>
        <p:spPr>
          <a:xfrm>
            <a:off x="7567448" y="5076497"/>
            <a:ext cx="1450428" cy="160808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9664262" y="94593"/>
            <a:ext cx="2128346" cy="1954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758856" y="204951"/>
            <a:ext cx="1954471" cy="17342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132537" y="110355"/>
            <a:ext cx="11917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4635061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D:\ВИДЕО ДАРС 2 БОСКИЧ\фон 4 синф\5555\FB_IMG_160362459096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0" t="3279" r="7128" b="2600"/>
          <a:stretch/>
        </p:blipFill>
        <p:spPr bwMode="auto">
          <a:xfrm>
            <a:off x="862926" y="641097"/>
            <a:ext cx="3898261" cy="559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09772" y="3540585"/>
            <a:ext cx="3180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Insho</a:t>
            </a:r>
            <a:r>
              <a:rPr lang="en-US" sz="44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4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5218386" y="418061"/>
            <a:ext cx="6221737" cy="3953521"/>
          </a:xfrm>
          <a:prstGeom prst="cloudCallout">
            <a:avLst>
              <a:gd name="adj1" fmla="val -74476"/>
              <a:gd name="adj2" fmla="val 297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439093" y="986565"/>
            <a:ext cx="534451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Insho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shunchaki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ikrlar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bayoni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ijodiy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faollik</a:t>
            </a:r>
            <a:endParaRPr lang="en-US" sz="40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natijasidir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74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4635061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73891" y="751132"/>
            <a:ext cx="1033538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Insho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nasriy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adabiy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janr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Fransuz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tilidan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tarjima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qilinganda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insho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rasm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ma’noni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anglatadi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73891" y="2062540"/>
            <a:ext cx="10335389" cy="1077218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Insho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muallifning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individual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tajribalarini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muayyan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masalaga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qarashlarini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aks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ettiradi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3891" y="3417487"/>
            <a:ext cx="10335389" cy="1077218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aniq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to‘liq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bermaydi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lekin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fikrini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taassurotini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aks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ettiradi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73891" y="4691835"/>
            <a:ext cx="10335389" cy="1569660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Inshoni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yozishda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mantiq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mukammal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rivojlanadi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fikringizni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isbotlash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ma’lumotni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taqdim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etish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qobiliyati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rivojlanadi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92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4635061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5001" y="508136"/>
            <a:ext cx="106729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220-mashq.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kuzating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insho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Insho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yozishda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rejadan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foydalaning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47" y="1702365"/>
            <a:ext cx="9737283" cy="450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76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4635061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45071" y="4660480"/>
            <a:ext cx="65108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2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Reja</a:t>
            </a:r>
            <a:r>
              <a:rPr lang="en-US" sz="3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Qish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faslida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tabiatning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ko‘rinishi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tabiat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quchog‘ida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86" y="995723"/>
            <a:ext cx="7769552" cy="359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486235" y="248408"/>
            <a:ext cx="2772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Qish</a:t>
            </a:r>
            <a:r>
              <a:rPr lang="en-US" sz="4000" b="1" i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zavqi</a:t>
            </a:r>
            <a:endParaRPr lang="ru-RU" sz="4000" b="1" i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24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25010" y="705343"/>
            <a:ext cx="484299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4635061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8" t="26185" r="8927" b="24461"/>
          <a:stretch/>
        </p:blipFill>
        <p:spPr bwMode="auto">
          <a:xfrm>
            <a:off x="577901" y="1490550"/>
            <a:ext cx="11091006" cy="402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15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429042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D:\ВИДЕО ДАРС 2 БОСКИЧ\фон 4 синф\ффоонн\й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" t="5119" r="3607" b="3398"/>
          <a:stretch/>
        </p:blipFill>
        <p:spPr bwMode="auto">
          <a:xfrm>
            <a:off x="2210937" y="438077"/>
            <a:ext cx="7915702" cy="5732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417064" y="3311121"/>
            <a:ext cx="393569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E’tiboringiz</a:t>
            </a:r>
            <a:r>
              <a:rPr lang="en-US" sz="5400" b="1" cap="none" spc="0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cap="none" spc="0" dirty="0" err="1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5400" b="1" cap="none" spc="0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dirty="0" err="1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5400" b="1" cap="none" spc="0" dirty="0" err="1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ahmat</a:t>
            </a:r>
            <a:r>
              <a:rPr lang="en-US" sz="5400" b="1" cap="none" spc="0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b="1" cap="none" spc="0" dirty="0">
              <a:ln w="11430"/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01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ВИДЕО ДАРС 2 БОСКИЧ\фон 4 синф\п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612513" y="-2629446"/>
            <a:ext cx="6966971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61635" y="3236937"/>
            <a:ext cx="4465786" cy="324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11554" y="4463075"/>
            <a:ext cx="3436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220-</a:t>
            </a:r>
          </a:p>
          <a:p>
            <a:pPr algn="ctr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mashqlar</a:t>
            </a:r>
            <a:endParaRPr lang="ru-RU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195" y="1128089"/>
            <a:ext cx="72927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5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5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nsho</a:t>
            </a:r>
            <a:r>
              <a:rPr lang="en-US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yozishga</a:t>
            </a:r>
            <a:r>
              <a:rPr lang="en-US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tayyorgarlik</a:t>
            </a:r>
            <a:endParaRPr lang="en-US" sz="5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4635061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5" t="12069" r="13970" b="16359"/>
          <a:stretch/>
        </p:blipFill>
        <p:spPr bwMode="auto">
          <a:xfrm>
            <a:off x="990411" y="1361675"/>
            <a:ext cx="9837683" cy="5575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2901158" y="1959632"/>
            <a:ext cx="6321659" cy="1734207"/>
          </a:xfrm>
          <a:prstGeom prst="snip2Diag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81820" y="2154530"/>
            <a:ext cx="5977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Dum-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dumaloq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jajji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Chaqib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yesang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g‘ij-g‘ij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6553" y="4034243"/>
            <a:ext cx="2301768" cy="2168268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65571" y="4044835"/>
            <a:ext cx="2301768" cy="2168268"/>
          </a:xfrm>
          <a:prstGeom prst="roundRect">
            <a:avLst/>
          </a:prstGeom>
          <a:solidFill>
            <a:srgbClr val="FF99FF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5046" y="189191"/>
            <a:ext cx="11473461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219-</a:t>
            </a:r>
            <a:r>
              <a:rPr lang="en-US" sz="3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Topishmoqni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toping.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Sifatlarni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aniqlab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yozilishiga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diqqat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78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4635061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8" t="11638" r="14454" b="16359"/>
          <a:stretch/>
        </p:blipFill>
        <p:spPr bwMode="auto">
          <a:xfrm>
            <a:off x="1067878" y="1361675"/>
            <a:ext cx="9586790" cy="5522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3291493" y="1779352"/>
            <a:ext cx="5139559" cy="2083200"/>
          </a:xfrm>
          <a:prstGeom prst="snip2Diag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1" name="Прямоугольник 10"/>
          <p:cNvSpPr/>
          <p:nvPr/>
        </p:nvSpPr>
        <p:spPr>
          <a:xfrm>
            <a:off x="3833697" y="1708053"/>
            <a:ext cx="50072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gumbaz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ichida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Qip-qizil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xona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libos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bo‘yli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Ming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dugona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41775" y="4012427"/>
            <a:ext cx="2301768" cy="2168268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70787" y="4012425"/>
            <a:ext cx="2301768" cy="2168268"/>
          </a:xfrm>
          <a:prstGeom prst="roundRect">
            <a:avLst/>
          </a:prstGeom>
          <a:solidFill>
            <a:srgbClr val="FF99FF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42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4635061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3122404" y="1412470"/>
            <a:ext cx="6321659" cy="1734207"/>
          </a:xfrm>
          <a:prstGeom prst="snip2Diag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41557" y="1569046"/>
            <a:ext cx="5770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Dum-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dumaloq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jajji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Chaqib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yesang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g‘ij-g‘ij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8265" y="468995"/>
            <a:ext cx="10263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219-</a:t>
            </a:r>
            <a:r>
              <a:rPr lang="en-US" sz="3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581099" y="3320103"/>
            <a:ext cx="5139559" cy="2360149"/>
          </a:xfrm>
          <a:prstGeom prst="snip2Diag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7" name="Прямоугольник 16"/>
          <p:cNvSpPr/>
          <p:nvPr/>
        </p:nvSpPr>
        <p:spPr>
          <a:xfrm>
            <a:off x="882498" y="3477881"/>
            <a:ext cx="43516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gumbaz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ichida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Qip-qizil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xona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libos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bo‘yli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Ming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dugona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6252387" y="3304338"/>
            <a:ext cx="5139559" cy="2361770"/>
          </a:xfrm>
          <a:prstGeom prst="snip2Diag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771980" y="3865061"/>
            <a:ext cx="41189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bargli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sallasi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Soqollari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sap-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sariq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92584" y="1554560"/>
            <a:ext cx="5770912" cy="12003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Dum-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dumaloq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jajji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Chaqib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yesang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g‘ij-g‘ij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34644" y="3474545"/>
            <a:ext cx="4351653" cy="20621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gumbaz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ichida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Qip-qizil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xona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libos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teng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bo‘yli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Ming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dugona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05392" y="3865060"/>
            <a:ext cx="4118979" cy="12003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bargli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sallasi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Soqollari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sap-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sariq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4635061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ВИДЕО ДАРС 2 БОСКИЧ\фон 4 синф\Гулихоним\ф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3" t="28041" r="11737" b="8529"/>
          <a:stretch/>
        </p:blipFill>
        <p:spPr bwMode="auto">
          <a:xfrm>
            <a:off x="358794" y="1879199"/>
            <a:ext cx="5626307" cy="423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ВИДЕО ДАРС 2 БОСКИЧ\фон 4 синф\Гулихоним\ф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3" t="28041" r="11737" b="8529"/>
          <a:stretch/>
        </p:blipFill>
        <p:spPr bwMode="auto">
          <a:xfrm>
            <a:off x="5970387" y="1879199"/>
            <a:ext cx="5626307" cy="423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ВИДЕО ДАРС 2 БОСКИЧ\фон 4 синф\Гулихоним\ф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7379" r="10443" b="72910"/>
          <a:stretch/>
        </p:blipFill>
        <p:spPr bwMode="auto">
          <a:xfrm>
            <a:off x="1664992" y="425945"/>
            <a:ext cx="5237766" cy="131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ВИДЕО ДАРС 2 БОСКИЧ\фон 4 синф\Гулихоним\ф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7379" r="20302" b="72910"/>
          <a:stretch/>
        </p:blipFill>
        <p:spPr bwMode="auto">
          <a:xfrm flipH="1">
            <a:off x="6339458" y="418061"/>
            <a:ext cx="4217274" cy="131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26759" y="678162"/>
            <a:ext cx="6390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Sifatni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tahlil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tartibi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45522" y="2174567"/>
            <a:ext cx="717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4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56608" y="5128375"/>
            <a:ext cx="717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ru-RU" sz="4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13486" y="3571039"/>
            <a:ext cx="717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ru-RU" sz="4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59678" y="2127275"/>
            <a:ext cx="717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endParaRPr lang="ru-RU" sz="4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75444" y="3533861"/>
            <a:ext cx="717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endParaRPr lang="ru-RU" sz="4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08510" y="5047351"/>
            <a:ext cx="717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endParaRPr lang="ru-RU" sz="4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06251" y="2280601"/>
            <a:ext cx="35116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So‘rog‘i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turkumi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06251" y="3725682"/>
            <a:ext cx="35116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Ma’no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01738" y="4917380"/>
            <a:ext cx="43332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Asos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qo‘shimchasi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706025" y="2029655"/>
            <a:ext cx="32037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bog‘langanligi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645478" y="3510993"/>
            <a:ext cx="32037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vositasida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bog‘langanligi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860863" y="5178690"/>
            <a:ext cx="32037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Gapdagi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vazifasi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90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4137" y="418054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87981" y="508136"/>
            <a:ext cx="10672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221-mashq.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Maqollarni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Sifatlarni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topib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tahlil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ВИДЕО ДАРС 2 БОСКИЧ\фон 4 синф\Гулихоним\м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" t="6541" r="2930" b="10019"/>
          <a:stretch/>
        </p:blipFill>
        <p:spPr bwMode="auto">
          <a:xfrm>
            <a:off x="1915466" y="1250500"/>
            <a:ext cx="5409379" cy="489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ВИДЕО ДАРС 2 БОСКИЧ\фон 4 синф\Гулихоним\м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4" t="6541" r="2930" b="10019"/>
          <a:stretch/>
        </p:blipFill>
        <p:spPr bwMode="auto">
          <a:xfrm>
            <a:off x="6392927" y="1250500"/>
            <a:ext cx="3873097" cy="489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55474" y="1631069"/>
            <a:ext cx="655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4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5474" y="3284027"/>
            <a:ext cx="655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ru-RU" sz="4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08175" y="4970938"/>
            <a:ext cx="655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ru-RU" sz="4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2004" y="1612285"/>
            <a:ext cx="6463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Hunarli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kishi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xor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bo‘lmas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05521" y="3284027"/>
            <a:ext cx="6463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Halol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odat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05521" y="4666618"/>
            <a:ext cx="64637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Tikansiz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gul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bo‘lmas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mashaqqatsiz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4137" y="418054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87981" y="508136"/>
            <a:ext cx="10672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221-mashq.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Maqollarni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Sifatlarni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topib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tahlil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ВИДЕО ДАРС 2 БОСКИЧ\фон 4 синф\Гулихоним\м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" t="6541" r="2930" b="10019"/>
          <a:stretch/>
        </p:blipFill>
        <p:spPr bwMode="auto">
          <a:xfrm>
            <a:off x="1915466" y="1250500"/>
            <a:ext cx="5409379" cy="489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ВИДЕО ДАРС 2 БОСКИЧ\фон 4 синф\Гулихоним\м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4" t="6541" r="2930" b="10019"/>
          <a:stretch/>
        </p:blipFill>
        <p:spPr bwMode="auto">
          <a:xfrm>
            <a:off x="6392927" y="1250500"/>
            <a:ext cx="3873097" cy="489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55474" y="1631069"/>
            <a:ext cx="655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4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5474" y="3284027"/>
            <a:ext cx="655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ru-RU" sz="4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08175" y="4970938"/>
            <a:ext cx="655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ru-RU" sz="4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2004" y="1612285"/>
            <a:ext cx="6463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Hunarli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kishi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xor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bo‘lmas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05521" y="3284027"/>
            <a:ext cx="6463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Halol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odat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05521" y="4677251"/>
            <a:ext cx="64637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Tikansiz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gul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bo‘lmas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mashaqqatsiz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9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512657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4635061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98264" y="1142534"/>
            <a:ext cx="23651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Namuna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3023" y="508136"/>
            <a:ext cx="2695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221-mashq 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4011" y="1699175"/>
            <a:ext cx="5007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unarli</a:t>
            </a:r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endParaRPr lang="ru-RU" sz="4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99659" y="1738886"/>
            <a:ext cx="3263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?,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83022" y="2708459"/>
            <a:ext cx="20834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hunar</a:t>
            </a:r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endParaRPr lang="ru-RU" sz="4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3711" y="2743455"/>
            <a:ext cx="8156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asos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yasovchi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14555" y="2243323"/>
            <a:ext cx="8156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ususiyat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ma’nosini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bildiradi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4011" y="3328078"/>
            <a:ext cx="10744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kishi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so‘ziga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otga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ohang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bog‘langan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24011" y="3974407"/>
            <a:ext cx="9131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ikkinchi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darajali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bo‘lak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vazifasini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bajargan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8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e59cf9f947cbf9d8297158ce2e2fff2267be8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8606</TotalTime>
  <Words>389</Words>
  <Application>Microsoft Office PowerPoint</Application>
  <PresentationFormat>Произвольный</PresentationFormat>
  <Paragraphs>83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Bugun hamma maktabga keldi. Biroq Anvar kelmadi. Anvarning sinfdoshlari darsdan keyin uning uyiga borishdi. Onasi Anvarning kasalligini aytdi.O‘rtoqlari Anvarni kirib ko‘rishdi. Darsda o‘tilgan mavzular to‘g‘risida suhbatlashdilar.</dc:title>
  <dc:creator>1</dc:creator>
  <cp:lastModifiedBy>Гость</cp:lastModifiedBy>
  <cp:revision>889</cp:revision>
  <dcterms:created xsi:type="dcterms:W3CDTF">2020-03-16T16:42:30Z</dcterms:created>
  <dcterms:modified xsi:type="dcterms:W3CDTF">2020-12-22T06:37:20Z</dcterms:modified>
</cp:coreProperties>
</file>