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640" r:id="rId3"/>
    <p:sldId id="666" r:id="rId4"/>
    <p:sldId id="664" r:id="rId5"/>
    <p:sldId id="668" r:id="rId6"/>
    <p:sldId id="669" r:id="rId7"/>
    <p:sldId id="667" r:id="rId8"/>
    <p:sldId id="633" r:id="rId9"/>
    <p:sldId id="670" r:id="rId10"/>
    <p:sldId id="635" r:id="rId11"/>
    <p:sldId id="672" r:id="rId12"/>
    <p:sldId id="671" r:id="rId13"/>
    <p:sldId id="590" r:id="rId14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00FF"/>
    <a:srgbClr val="663300"/>
    <a:srgbClr val="0807E3"/>
    <a:srgbClr val="000066"/>
    <a:srgbClr val="006600"/>
    <a:srgbClr val="FF99FF"/>
    <a:srgbClr val="CCFFFF"/>
    <a:srgbClr val="FFFF9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08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1627" y="512657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30169" y="559019"/>
            <a:ext cx="8529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226-mashq.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t="23707" r="34811" b="57182"/>
          <a:stretch/>
        </p:blipFill>
        <p:spPr bwMode="auto">
          <a:xfrm>
            <a:off x="772510" y="1450427"/>
            <a:ext cx="10499578" cy="1903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57516" y="4131014"/>
            <a:ext cx="5202492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qayin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OTABEK\Desktop\derevo-bereza-opisat_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458" y="3354378"/>
            <a:ext cx="5126537" cy="3204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58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2" t="11787" r="14094" b="15625"/>
          <a:stretch/>
        </p:blipFill>
        <p:spPr bwMode="auto">
          <a:xfrm>
            <a:off x="1450434" y="1314929"/>
            <a:ext cx="9222827" cy="5309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58993" y="429042"/>
            <a:ext cx="9345813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Chiziqchalar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raqamlardan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topishmoqni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20159" y="2270233"/>
            <a:ext cx="7551682" cy="1652384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27014" y="2499615"/>
            <a:ext cx="68111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___ 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kosada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___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r>
              <a:rPr lang="en-US" sz="44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sz="44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Tuxum</a:t>
            </a:r>
            <a:r>
              <a:rPr lang="en-US" sz="44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i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40052" y="4398578"/>
            <a:ext cx="3200400" cy="1652384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477411" y="4501831"/>
            <a:ext cx="30585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1 000      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i="1" dirty="0">
              <a:solidFill>
                <a:srgbClr val="7030A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58741" y="5194707"/>
            <a:ext cx="6459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i="1" dirty="0">
              <a:solidFill>
                <a:srgbClr val="00B0F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53022" y="5178940"/>
            <a:ext cx="6459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84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8292E-6 4.07407E-6 L -0.26013 -0.381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13" y="-1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381E-6 -1.11111E-6 L -0.0904 -0.38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20" y="-1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2" t="11787" r="14094" b="15625"/>
          <a:stretch/>
        </p:blipFill>
        <p:spPr bwMode="auto">
          <a:xfrm>
            <a:off x="1450434" y="1314929"/>
            <a:ext cx="9222827" cy="5309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58993" y="429042"/>
            <a:ext cx="9345813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Chiziqchalar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raqamlardan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topishmoqni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20159" y="2270233"/>
            <a:ext cx="7551682" cy="1652384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27014" y="2499615"/>
            <a:ext cx="68111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___ 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oyoqli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temir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tuyoqli</a:t>
            </a:r>
            <a:endParaRPr lang="en-US" sz="44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sz="44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44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i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40052" y="4398578"/>
            <a:ext cx="3200400" cy="1652384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477411" y="4501831"/>
            <a:ext cx="30585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1 000      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i="1" dirty="0">
              <a:solidFill>
                <a:srgbClr val="7030A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63419" y="4502627"/>
            <a:ext cx="5833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4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5519E-6 0 L -0.322 -0.294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-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39531" y="696693"/>
            <a:ext cx="484299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" t="43319" r="35537" b="45474"/>
          <a:stretch/>
        </p:blipFill>
        <p:spPr bwMode="auto">
          <a:xfrm>
            <a:off x="725203" y="1749972"/>
            <a:ext cx="10499818" cy="113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8933" y="3236937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39531" y="4135007"/>
            <a:ext cx="34368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22-25-</a:t>
            </a:r>
          </a:p>
          <a:p>
            <a:pPr algn="ctr"/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betlar</a:t>
            </a:r>
            <a:endParaRPr lang="ru-RU" sz="44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1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29446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8933" y="3236937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11554" y="446307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225-227</a:t>
            </a:r>
          </a:p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195" y="1128089"/>
            <a:ext cx="7292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So‘roqlar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sonni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topish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39531" y="81819"/>
            <a:ext cx="484299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" t="22232" r="31730" b="36188"/>
          <a:stretch/>
        </p:blipFill>
        <p:spPr bwMode="auto">
          <a:xfrm>
            <a:off x="946087" y="2317299"/>
            <a:ext cx="10874108" cy="430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6895" y="949584"/>
            <a:ext cx="108307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224-mashq.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Chiziqlar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sanalarni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Nechanchi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o‘rog‘iga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9100" y="2360259"/>
            <a:ext cx="2409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1991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4840" y="2377249"/>
            <a:ext cx="2409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8000"/>
                </a:solidFill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1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099" y="2847600"/>
            <a:ext cx="2409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1991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4840" y="2816068"/>
            <a:ext cx="2409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18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6690" y="3722469"/>
            <a:ext cx="2409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1992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19805" y="3722469"/>
            <a:ext cx="643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2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9100" y="4699929"/>
            <a:ext cx="2409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1992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43972" y="4668396"/>
            <a:ext cx="643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8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1203" y="5630091"/>
            <a:ext cx="2409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1992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21853" y="5598559"/>
            <a:ext cx="643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8000"/>
                </a:solidFill>
                <a:cs typeface="Times New Roman" pitchFamily="18" charset="0"/>
              </a:rPr>
              <a:t>10</a:t>
            </a:r>
            <a:endParaRPr lang="ru-RU" sz="2800" dirty="0">
              <a:solidFill>
                <a:srgbClr val="008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12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79485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5968968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77319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1682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00403" y="2429959"/>
            <a:ext cx="81557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ohang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darajali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bo‘lak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08841" y="1250993"/>
            <a:ext cx="51797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87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79485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5968968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77319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1682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00403" y="2429959"/>
            <a:ext cx="81557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inchi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nchi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qo‘shsh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tartib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08841" y="1250993"/>
            <a:ext cx="51797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08841" y="4697048"/>
            <a:ext cx="69235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ltmish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oltmishinchi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sakkiz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sakkizinchi</a:t>
            </a:r>
            <a:endParaRPr lang="ru-RU" sz="3600" b="1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2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79485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5968968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77319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1682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47701" y="2556087"/>
            <a:ext cx="81557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Yozuvda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inchi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(-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nchi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raqamlaridan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chiziqcha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qo‘yiladi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rim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raqamlaridan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chiziqcha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qo‘yilmaydi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08841" y="1250993"/>
            <a:ext cx="51797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93815" y="4697048"/>
            <a:ext cx="3461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4-sinf, 2020-yil </a:t>
            </a:r>
          </a:p>
          <a:p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XXI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asr</a:t>
            </a:r>
            <a:endParaRPr lang="ru-RU" sz="3600" b="1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5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868214" y="611504"/>
            <a:ext cx="61237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41451" y="1690555"/>
            <a:ext cx="8238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6" t="22414" r="38203" b="55172"/>
          <a:stretch/>
        </p:blipFill>
        <p:spPr bwMode="auto">
          <a:xfrm>
            <a:off x="1229710" y="2622101"/>
            <a:ext cx="9773428" cy="289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51491" y="445072"/>
            <a:ext cx="104050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225-mashq.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So‘roqlar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Raqamlarni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harfiy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83053" y="1382584"/>
            <a:ext cx="41154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tarixidan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7" t="32758" r="32024" b="39872"/>
          <a:stretch/>
        </p:blipFill>
        <p:spPr bwMode="auto">
          <a:xfrm>
            <a:off x="619866" y="1965851"/>
            <a:ext cx="10636706" cy="27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7" t="26443" r="34208" b="63901"/>
          <a:stretch/>
        </p:blipFill>
        <p:spPr bwMode="auto">
          <a:xfrm>
            <a:off x="756894" y="4795787"/>
            <a:ext cx="10699677" cy="974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6090966" y="2443655"/>
            <a:ext cx="1586840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945233" y="3339860"/>
            <a:ext cx="1161499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010514" y="3765528"/>
            <a:ext cx="1161499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404245" y="5692881"/>
            <a:ext cx="1749967" cy="1576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29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8371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98789" y="555434"/>
            <a:ext cx="10405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225-mashq.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1491" y="1272222"/>
            <a:ext cx="2427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1 500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12943" y="4698177"/>
            <a:ext cx="7661452" cy="1446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otga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vositasida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bog‘lanadi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31861" y="1274300"/>
            <a:ext cx="7673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1492" y="1884260"/>
            <a:ext cx="2427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9958" y="2514825"/>
            <a:ext cx="2427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19959" y="3102025"/>
            <a:ext cx="2427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1 986-yil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04192" y="3744519"/>
            <a:ext cx="2427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yilligi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21952" y="1865732"/>
            <a:ext cx="7673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o‘rt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74657" y="2488638"/>
            <a:ext cx="7673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31929" y="3733591"/>
            <a:ext cx="2317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yilligi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31861" y="3087210"/>
            <a:ext cx="87292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to‘qqiz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sakson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oltinchi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35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22" grpId="0"/>
      <p:bldP spid="23" grpId="0"/>
      <p:bldP spid="24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8890</TotalTime>
  <Words>270</Words>
  <Application>Microsoft Office PowerPoint</Application>
  <PresentationFormat>Произвольный</PresentationFormat>
  <Paragraphs>62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OTABEK</cp:lastModifiedBy>
  <cp:revision>921</cp:revision>
  <dcterms:created xsi:type="dcterms:W3CDTF">2020-03-16T16:42:30Z</dcterms:created>
  <dcterms:modified xsi:type="dcterms:W3CDTF">2020-12-25T09:37:57Z</dcterms:modified>
</cp:coreProperties>
</file>