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666" r:id="rId4"/>
    <p:sldId id="664" r:id="rId5"/>
    <p:sldId id="668" r:id="rId6"/>
    <p:sldId id="669" r:id="rId7"/>
    <p:sldId id="667" r:id="rId8"/>
    <p:sldId id="633" r:id="rId9"/>
    <p:sldId id="670" r:id="rId10"/>
    <p:sldId id="635" r:id="rId11"/>
    <p:sldId id="672" r:id="rId12"/>
    <p:sldId id="671" r:id="rId13"/>
    <p:sldId id="590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663300"/>
    <a:srgbClr val="0807E3"/>
    <a:srgbClr val="000066"/>
    <a:srgbClr val="006600"/>
    <a:srgbClr val="FF99FF"/>
    <a:srgbClr val="CCFF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1627" y="512657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0169" y="559019"/>
            <a:ext cx="8529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226-mashq.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23707" r="34811" b="57182"/>
          <a:stretch/>
        </p:blipFill>
        <p:spPr bwMode="auto">
          <a:xfrm>
            <a:off x="772510" y="1450427"/>
            <a:ext cx="10499578" cy="190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57516" y="4131014"/>
            <a:ext cx="52024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qayin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OTABEK\Desktop\derevo-bereza-opisat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58" y="3354378"/>
            <a:ext cx="5126537" cy="320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t="11787" r="14094" b="15625"/>
          <a:stretch/>
        </p:blipFill>
        <p:spPr bwMode="auto">
          <a:xfrm>
            <a:off x="1450434" y="1314929"/>
            <a:ext cx="9222827" cy="53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8993" y="429042"/>
            <a:ext cx="9345813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Chiziqchalar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raqamlardan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topishmoqni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0159" y="2270233"/>
            <a:ext cx="7551682" cy="1652384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27014" y="2499615"/>
            <a:ext cx="6811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___ 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kosada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___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en-US" sz="44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44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Tuxum</a:t>
            </a:r>
            <a:r>
              <a:rPr lang="en-US" sz="44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40052" y="4398578"/>
            <a:ext cx="3200400" cy="1652384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77411" y="4501831"/>
            <a:ext cx="30585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      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8741" y="5194707"/>
            <a:ext cx="645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i="1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022" y="5178940"/>
            <a:ext cx="645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8292E-6 4.07407E-6 L -0.26013 -0.3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13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381E-6 -1.11111E-6 L -0.0904 -0.3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t="11787" r="14094" b="15625"/>
          <a:stretch/>
        </p:blipFill>
        <p:spPr bwMode="auto">
          <a:xfrm>
            <a:off x="1450434" y="1314929"/>
            <a:ext cx="9222827" cy="53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8993" y="429042"/>
            <a:ext cx="9345813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Chiziqchalar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raqamlardan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topishmoqni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0159" y="2270233"/>
            <a:ext cx="7551682" cy="1652384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27014" y="2499615"/>
            <a:ext cx="6811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___ 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oyoqli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temir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tuyoqli</a:t>
            </a:r>
            <a:endParaRPr lang="en-US" sz="44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44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4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40052" y="4398578"/>
            <a:ext cx="3200400" cy="1652384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77411" y="4501831"/>
            <a:ext cx="30585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      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3419" y="4502627"/>
            <a:ext cx="583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519E-6 0 L -0.322 -0.2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9531" y="696693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43319" r="35537" b="45474"/>
          <a:stretch/>
        </p:blipFill>
        <p:spPr bwMode="auto">
          <a:xfrm>
            <a:off x="725203" y="1749972"/>
            <a:ext cx="10499818" cy="11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8933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9531" y="4135007"/>
            <a:ext cx="3436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22-25-</a:t>
            </a:r>
          </a:p>
          <a:p>
            <a:pPr algn="ctr"/>
            <a:r>
              <a:rPr lang="en-US" sz="4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betlar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29446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8933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1554" y="446307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225-227</a:t>
            </a:r>
          </a:p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95" y="1128089"/>
            <a:ext cx="729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So‘roqlar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topish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9531" y="81819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22232" r="31730" b="36188"/>
          <a:stretch/>
        </p:blipFill>
        <p:spPr bwMode="auto">
          <a:xfrm>
            <a:off x="946087" y="2317299"/>
            <a:ext cx="10874108" cy="430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6895" y="949584"/>
            <a:ext cx="1083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224-mashq.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Chiziqlar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sanalarni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Nechanchi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o‘rog‘iga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100" y="2360259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1991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4840" y="2377249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099" y="2847600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1991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4840" y="2816068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18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690" y="3722469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1992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9805" y="3722469"/>
            <a:ext cx="643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2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9100" y="4699929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1992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3972" y="4668396"/>
            <a:ext cx="643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8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203" y="5630091"/>
            <a:ext cx="240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1992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1853" y="5598559"/>
            <a:ext cx="643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10</a:t>
            </a:r>
            <a:endParaRPr lang="ru-RU" sz="2800" dirty="0">
              <a:solidFill>
                <a:srgbClr val="008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77319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0403" y="2429959"/>
            <a:ext cx="8155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ohang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darajali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08841" y="1250993"/>
            <a:ext cx="5179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77319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0403" y="2429959"/>
            <a:ext cx="8155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inchi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nchi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qo‘shsh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tartib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08841" y="1250993"/>
            <a:ext cx="5179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08841" y="4697048"/>
            <a:ext cx="6923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ltmish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oltmishinchi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sakkiz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sakkizinchi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77319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47701" y="2556087"/>
            <a:ext cx="8155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Yozuvda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inchi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(-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nchi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raqamlaridan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rim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raqamlaridan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qo‘yilmaydi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08841" y="1250993"/>
            <a:ext cx="5179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3815" y="4697048"/>
            <a:ext cx="3461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4-sinf, 2020-yil </a:t>
            </a:r>
          </a:p>
          <a:p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XXI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asr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68214" y="611504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1451" y="1690555"/>
            <a:ext cx="8238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22414" r="38203" b="55172"/>
          <a:stretch/>
        </p:blipFill>
        <p:spPr bwMode="auto">
          <a:xfrm>
            <a:off x="1229710" y="2622101"/>
            <a:ext cx="9773428" cy="289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1491" y="445072"/>
            <a:ext cx="104050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225-mashq.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Raqamlarni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harfiy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3053" y="1382584"/>
            <a:ext cx="411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Shaxmat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tarixidan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32758" r="32024" b="39872"/>
          <a:stretch/>
        </p:blipFill>
        <p:spPr bwMode="auto">
          <a:xfrm>
            <a:off x="619866" y="1965851"/>
            <a:ext cx="10636706" cy="27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26443" r="34208" b="63901"/>
          <a:stretch/>
        </p:blipFill>
        <p:spPr bwMode="auto">
          <a:xfrm>
            <a:off x="756894" y="4795787"/>
            <a:ext cx="10699677" cy="97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90966" y="2443655"/>
            <a:ext cx="158684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45233" y="3339860"/>
            <a:ext cx="116149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10514" y="3765528"/>
            <a:ext cx="116149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04245" y="5692881"/>
            <a:ext cx="1749967" cy="1576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8371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8789" y="555434"/>
            <a:ext cx="10405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225-mashq.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1491" y="1272222"/>
            <a:ext cx="242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1 500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2943" y="4698177"/>
            <a:ext cx="766145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Sonlar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otga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vositasida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bog‘lanadi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1861" y="1274300"/>
            <a:ext cx="7673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1492" y="1884260"/>
            <a:ext cx="242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9958" y="2514825"/>
            <a:ext cx="242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9959" y="3102025"/>
            <a:ext cx="242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1 986-yil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4192" y="3744519"/>
            <a:ext cx="242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yilligi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1952" y="1865732"/>
            <a:ext cx="7673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4657" y="2488638"/>
            <a:ext cx="7673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1929" y="3733591"/>
            <a:ext cx="231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yilligi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31861" y="3087210"/>
            <a:ext cx="872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to‘qqiz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sakson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oltinchi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270</Words>
  <Application>Microsoft Office PowerPoint</Application>
  <PresentationFormat>Произвольный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OTABEK</cp:lastModifiedBy>
  <cp:revision>921</cp:revision>
  <dcterms:created xsi:type="dcterms:W3CDTF">2020-03-16T16:42:30Z</dcterms:created>
  <dcterms:modified xsi:type="dcterms:W3CDTF">2020-12-25T09:37:57Z</dcterms:modified>
</cp:coreProperties>
</file>