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767" r:id="rId4"/>
    <p:sldId id="763" r:id="rId5"/>
    <p:sldId id="731" r:id="rId6"/>
    <p:sldId id="732" r:id="rId7"/>
    <p:sldId id="761" r:id="rId8"/>
    <p:sldId id="768" r:id="rId9"/>
    <p:sldId id="769" r:id="rId10"/>
    <p:sldId id="772" r:id="rId11"/>
    <p:sldId id="773" r:id="rId12"/>
    <p:sldId id="774" r:id="rId13"/>
    <p:sldId id="775" r:id="rId14"/>
    <p:sldId id="770" r:id="rId15"/>
    <p:sldId id="776" r:id="rId16"/>
    <p:sldId id="741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08000"/>
    <a:srgbClr val="0807E3"/>
    <a:srgbClr val="FF99FF"/>
    <a:srgbClr val="663300"/>
    <a:srgbClr val="006600"/>
    <a:srgbClr val="99FFCC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4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225796"/>
            <a:ext cx="10780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8" t="17790" r="34100" b="38068"/>
          <a:stretch/>
        </p:blipFill>
        <p:spPr bwMode="auto">
          <a:xfrm>
            <a:off x="3397051" y="1726727"/>
            <a:ext cx="4785321" cy="4011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40524" y="1328816"/>
            <a:ext cx="2443655" cy="1051777"/>
          </a:xfrm>
          <a:prstGeom prst="wedgeRoundRectCallout">
            <a:avLst>
              <a:gd name="adj1" fmla="val 28199"/>
              <a:gd name="adj2" fmla="val 50509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4881" y="1186922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sakraydi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993226" y="4491353"/>
            <a:ext cx="2443655" cy="1051777"/>
          </a:xfrm>
          <a:prstGeom prst="wedgeRoundRectCallout">
            <a:avLst>
              <a:gd name="adj1" fmla="val 23682"/>
              <a:gd name="adj2" fmla="val -51418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99115" y="4349459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gapiradi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8254219" y="4428289"/>
            <a:ext cx="2443655" cy="1051777"/>
          </a:xfrm>
          <a:prstGeom prst="wedgeRoundRectCallout">
            <a:avLst>
              <a:gd name="adj1" fmla="val -20834"/>
              <a:gd name="adj2" fmla="val -49920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48815" y="4290977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8324192" y="1442503"/>
            <a:ext cx="2443655" cy="1051777"/>
          </a:xfrm>
          <a:prstGeom prst="wedgeRoundRectCallout">
            <a:avLst>
              <a:gd name="adj1" fmla="val -22768"/>
              <a:gd name="adj2" fmla="val 46012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198548" y="1300609"/>
            <a:ext cx="2639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ma’raydi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1040524" y="1328816"/>
            <a:ext cx="2443655" cy="1051777"/>
          </a:xfrm>
          <a:prstGeom prst="wedgeRoundRectCallout">
            <a:avLst>
              <a:gd name="adj1" fmla="val 28199"/>
              <a:gd name="adj2" fmla="val 50509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14881" y="1186922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sakraydi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8317283" y="1442503"/>
            <a:ext cx="2443655" cy="1051777"/>
          </a:xfrm>
          <a:prstGeom prst="wedgeRoundRectCallout">
            <a:avLst>
              <a:gd name="adj1" fmla="val -22768"/>
              <a:gd name="adj2" fmla="val 46012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191639" y="1300609"/>
            <a:ext cx="2639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ma’raydi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225796"/>
            <a:ext cx="10780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40524" y="1328816"/>
            <a:ext cx="2443655" cy="1051777"/>
          </a:xfrm>
          <a:prstGeom prst="wedgeRoundRectCallout">
            <a:avLst>
              <a:gd name="adj1" fmla="val 24328"/>
              <a:gd name="adj2" fmla="val 49011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4881" y="1186922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sakraydi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993226" y="4491353"/>
            <a:ext cx="2443655" cy="1051777"/>
          </a:xfrm>
          <a:prstGeom prst="wedgeRoundRectCallout">
            <a:avLst>
              <a:gd name="adj1" fmla="val 19811"/>
              <a:gd name="adj2" fmla="val -45422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04073" y="4349459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suzadi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8254219" y="4428289"/>
            <a:ext cx="2443655" cy="1051777"/>
          </a:xfrm>
          <a:prstGeom prst="wedgeRoundRectCallout">
            <a:avLst>
              <a:gd name="adj1" fmla="val -18899"/>
              <a:gd name="adj2" fmla="val -48421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48815" y="4290977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8324192" y="1442503"/>
            <a:ext cx="2443655" cy="1051777"/>
          </a:xfrm>
          <a:prstGeom prst="wedgeRoundRectCallout">
            <a:avLst>
              <a:gd name="adj1" fmla="val -22768"/>
              <a:gd name="adj2" fmla="val 44512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198548" y="1300609"/>
            <a:ext cx="2639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ma’raydi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8" t="23864" r="33599" b="36480"/>
          <a:stretch/>
        </p:blipFill>
        <p:spPr bwMode="auto">
          <a:xfrm>
            <a:off x="3799488" y="1787047"/>
            <a:ext cx="3957145" cy="2900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993226" y="4491352"/>
            <a:ext cx="2443655" cy="1051777"/>
          </a:xfrm>
          <a:prstGeom prst="wedgeRoundRectCallout">
            <a:avLst>
              <a:gd name="adj1" fmla="val 19811"/>
              <a:gd name="adj2" fmla="val -45422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04073" y="4349458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suzadi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254219" y="4428289"/>
            <a:ext cx="2443655" cy="1051777"/>
          </a:xfrm>
          <a:prstGeom prst="wedgeRoundRectCallout">
            <a:avLst>
              <a:gd name="adj1" fmla="val -18899"/>
              <a:gd name="adj2" fmla="val -48421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48815" y="4290977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6782" y="33444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225796"/>
            <a:ext cx="10780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40524" y="1328816"/>
            <a:ext cx="2443655" cy="1051777"/>
          </a:xfrm>
          <a:prstGeom prst="wedgeRoundRectCallout">
            <a:avLst>
              <a:gd name="adj1" fmla="val 26264"/>
              <a:gd name="adj2" fmla="val 47511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2541" y="1186922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suzadi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993226" y="4491353"/>
            <a:ext cx="2443655" cy="1051777"/>
          </a:xfrm>
          <a:prstGeom prst="wedgeRoundRectCallout">
            <a:avLst>
              <a:gd name="adj1" fmla="val 19811"/>
              <a:gd name="adj2" fmla="val -45423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4556" y="4349459"/>
            <a:ext cx="3128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yuguradi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8254219" y="4428289"/>
            <a:ext cx="2443655" cy="1051777"/>
          </a:xfrm>
          <a:prstGeom prst="wedgeRoundRectCallout">
            <a:avLst>
              <a:gd name="adj1" fmla="val -16318"/>
              <a:gd name="adj2" fmla="val -49920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48815" y="4290977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8324192" y="1442503"/>
            <a:ext cx="2443655" cy="1051777"/>
          </a:xfrm>
          <a:prstGeom prst="wedgeRoundRectCallout">
            <a:avLst>
              <a:gd name="adj1" fmla="val -25349"/>
              <a:gd name="adj2" fmla="val 46012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119718" y="1300609"/>
            <a:ext cx="2979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kishnaydi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7" t="15806" r="33599" b="33954"/>
          <a:stretch/>
        </p:blipFill>
        <p:spPr bwMode="auto">
          <a:xfrm>
            <a:off x="3720662" y="1594742"/>
            <a:ext cx="3957145" cy="3675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8317283" y="1443393"/>
            <a:ext cx="2443655" cy="1051777"/>
          </a:xfrm>
          <a:prstGeom prst="wedgeRoundRectCallout">
            <a:avLst>
              <a:gd name="adj1" fmla="val -25349"/>
              <a:gd name="adj2" fmla="val 46012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112809" y="1285733"/>
            <a:ext cx="2979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kishnaydi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93225" y="4498493"/>
            <a:ext cx="2443655" cy="1051777"/>
          </a:xfrm>
          <a:prstGeom prst="wedgeRoundRectCallout">
            <a:avLst>
              <a:gd name="adj1" fmla="val 19811"/>
              <a:gd name="adj2" fmla="val -45423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4555" y="4356599"/>
            <a:ext cx="3128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yuguradi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225796"/>
            <a:ext cx="10780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40524" y="1328816"/>
            <a:ext cx="2443655" cy="1051777"/>
          </a:xfrm>
          <a:prstGeom prst="wedgeRoundRectCallout">
            <a:avLst>
              <a:gd name="adj1" fmla="val 22393"/>
              <a:gd name="adj2" fmla="val 50509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4881" y="1186922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sayraydi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993226" y="4491353"/>
            <a:ext cx="2443655" cy="1051777"/>
          </a:xfrm>
          <a:prstGeom prst="wedgeRoundRectCallout">
            <a:avLst>
              <a:gd name="adj1" fmla="val 22392"/>
              <a:gd name="adj2" fmla="val -49919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4556" y="4349459"/>
            <a:ext cx="3128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yuguradi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8254219" y="4428289"/>
            <a:ext cx="2443655" cy="1051777"/>
          </a:xfrm>
          <a:prstGeom prst="wedgeRoundRectCallout">
            <a:avLst>
              <a:gd name="adj1" fmla="val -25350"/>
              <a:gd name="adj2" fmla="val -49920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48815" y="4290977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8324192" y="1442503"/>
            <a:ext cx="2443655" cy="1051777"/>
          </a:xfrm>
          <a:prstGeom prst="wedgeRoundRectCallout">
            <a:avLst>
              <a:gd name="adj1" fmla="val -16317"/>
              <a:gd name="adj2" fmla="val 47511"/>
              <a:gd name="adj3" fmla="val 16667"/>
            </a:avLst>
          </a:prstGeom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119718" y="1300609"/>
            <a:ext cx="2979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kishnaydi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 t="17672" r="34326" b="36854"/>
          <a:stretch/>
        </p:blipFill>
        <p:spPr bwMode="auto">
          <a:xfrm>
            <a:off x="3925620" y="1769107"/>
            <a:ext cx="3815255" cy="3326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8238452" y="4428289"/>
            <a:ext cx="2443655" cy="1051777"/>
          </a:xfrm>
          <a:prstGeom prst="wedgeRoundRectCallout">
            <a:avLst>
              <a:gd name="adj1" fmla="val -25350"/>
              <a:gd name="adj2" fmla="val -49920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33048" y="4290977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040524" y="1326375"/>
            <a:ext cx="2443655" cy="1051777"/>
          </a:xfrm>
          <a:prstGeom prst="wedgeRoundRectCallout">
            <a:avLst>
              <a:gd name="adj1" fmla="val 22393"/>
              <a:gd name="adj2" fmla="val 50509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4881" y="1184481"/>
            <a:ext cx="252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sayraydi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162732"/>
            <a:ext cx="10780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273-mashq.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7026" r="9248" b="12069"/>
          <a:stretch/>
        </p:blipFill>
        <p:spPr bwMode="auto">
          <a:xfrm>
            <a:off x="788274" y="993729"/>
            <a:ext cx="10603127" cy="55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610265"/>
            <a:ext cx="3502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273-mashq.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5216" y="597864"/>
            <a:ext cx="4402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Tekshirib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806" y="1219016"/>
            <a:ext cx="1043332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Bordim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aytdim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buziladi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quriladi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buzildi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ko‘chib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ketdik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yo‘qotgan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topdim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2538" y="3373452"/>
            <a:ext cx="3913988" cy="2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86166" y="3888030"/>
            <a:ext cx="2620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6166" y="4134251"/>
            <a:ext cx="26208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 ta</a:t>
            </a:r>
            <a:endParaRPr lang="ru-RU" sz="6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27057" y="412905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310" y="1103516"/>
            <a:ext cx="10780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274-mashq.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Boshqotirmani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yeching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52155" r="16272" b="36423"/>
          <a:stretch/>
        </p:blipFill>
        <p:spPr bwMode="auto">
          <a:xfrm>
            <a:off x="511245" y="2533368"/>
            <a:ext cx="11164093" cy="104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84949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0823" y="3126579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9214" y="430541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272 - 274-mashqlar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84" y="1813321"/>
            <a:ext cx="802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endParaRPr lang="en-US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5175" y="383242"/>
            <a:ext cx="8355002" cy="60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8094" y="599164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348" y="2023433"/>
            <a:ext cx="44353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271-mashq.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ta gap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1519" y="479199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802" y="1020185"/>
            <a:ext cx="9590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271-mashq.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0448" y="2022345"/>
            <a:ext cx="11035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Bahorgi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ta’tilda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bajarding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0448" y="2656520"/>
            <a:ext cx="11035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Biz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qo‘ynida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448" y="3302851"/>
            <a:ext cx="11035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shaxmat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qatnashadi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448" y="3949182"/>
            <a:ext cx="11035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tilining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benihoya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bilishingiz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68214" y="611504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1452" y="1690555"/>
            <a:ext cx="8238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21552" r="32872" b="62716"/>
          <a:stretch/>
        </p:blipFill>
        <p:spPr bwMode="auto">
          <a:xfrm>
            <a:off x="755635" y="2727433"/>
            <a:ext cx="10526456" cy="20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300" y="99668"/>
            <a:ext cx="10780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272-mashq.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oxiridagi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34267" r="11911" b="17457"/>
          <a:stretch/>
        </p:blipFill>
        <p:spPr bwMode="auto">
          <a:xfrm>
            <a:off x="646384" y="1367082"/>
            <a:ext cx="10938522" cy="38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61961" r="9443" b="25693"/>
          <a:stretch/>
        </p:blipFill>
        <p:spPr bwMode="auto">
          <a:xfrm>
            <a:off x="671124" y="5092252"/>
            <a:ext cx="10701760" cy="98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 4"/>
          <p:cNvSpPr/>
          <p:nvPr/>
        </p:nvSpPr>
        <p:spPr>
          <a:xfrm>
            <a:off x="324285" y="2207165"/>
            <a:ext cx="3049538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4599717" y="2680132"/>
            <a:ext cx="1927207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4662781" y="3135076"/>
            <a:ext cx="2494764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2410219" y="3578766"/>
            <a:ext cx="1927207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8194257" y="3594532"/>
            <a:ext cx="1596129" cy="189186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8992321" y="4049476"/>
            <a:ext cx="2494764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8732187" y="4569738"/>
            <a:ext cx="2754897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8720493" y="4997662"/>
            <a:ext cx="1596129" cy="189186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2559990" y="5946442"/>
            <a:ext cx="2494764" cy="204952"/>
          </a:xfrm>
          <a:prstGeom prst="mathEqual">
            <a:avLst/>
          </a:prstGeom>
          <a:solidFill>
            <a:srgbClr val="0807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68767" y="6099654"/>
            <a:ext cx="5070936" cy="646331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Ertakni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5"/>
            <a:ext cx="8413531" cy="3064718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90179" y="1156452"/>
            <a:ext cx="4135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315286"/>
            <a:ext cx="805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harakatini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qeyiladi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717555"/>
            <a:ext cx="805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yuradi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o‘tiradi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4420772"/>
            <a:ext cx="805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oqadi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5"/>
            <a:ext cx="8413531" cy="3064718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32028" y="1156451"/>
            <a:ext cx="4135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6111" y="2267988"/>
            <a:ext cx="8413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harakatini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0924" y="4080852"/>
            <a:ext cx="805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qilyapti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</a:p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5"/>
            <a:ext cx="8413531" cy="4057946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32028" y="1156451"/>
            <a:ext cx="4135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6111" y="2267988"/>
            <a:ext cx="8413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harakatini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1809" y="4206980"/>
            <a:ext cx="6006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o‘qidi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qilyapti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o‘qiyapti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o‘qimoqchi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234</Words>
  <Application>Microsoft Office PowerPoint</Application>
  <PresentationFormat>Произвольный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1074</cp:revision>
  <dcterms:created xsi:type="dcterms:W3CDTF">2020-03-16T16:42:30Z</dcterms:created>
  <dcterms:modified xsi:type="dcterms:W3CDTF">2021-01-07T07:12:42Z</dcterms:modified>
</cp:coreProperties>
</file>