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640" r:id="rId3"/>
    <p:sldId id="730" r:id="rId4"/>
    <p:sldId id="749" r:id="rId5"/>
    <p:sldId id="750" r:id="rId6"/>
    <p:sldId id="752" r:id="rId7"/>
    <p:sldId id="753" r:id="rId8"/>
    <p:sldId id="754" r:id="rId9"/>
    <p:sldId id="731" r:id="rId10"/>
    <p:sldId id="732" r:id="rId11"/>
    <p:sldId id="740" r:id="rId12"/>
    <p:sldId id="747" r:id="rId13"/>
    <p:sldId id="748" r:id="rId14"/>
    <p:sldId id="741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8000"/>
    <a:srgbClr val="0807E3"/>
    <a:srgbClr val="FF00FF"/>
    <a:srgbClr val="FFCCFF"/>
    <a:srgbClr val="FF99FF"/>
    <a:srgbClr val="99FFCC"/>
    <a:srgbClr val="006600"/>
    <a:srgbClr val="6633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2046" y="-9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5" t="12835" r="48950" b="7451"/>
          <a:stretch/>
        </p:blipFill>
        <p:spPr bwMode="auto">
          <a:xfrm flipH="1">
            <a:off x="8418785" y="-23895"/>
            <a:ext cx="3773211" cy="68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4" t="12835" r="48816" b="7451"/>
          <a:stretch/>
        </p:blipFill>
        <p:spPr bwMode="auto">
          <a:xfrm>
            <a:off x="-1" y="-492"/>
            <a:ext cx="3547241" cy="68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9677" b="2839"/>
          <a:stretch/>
        </p:blipFill>
        <p:spPr bwMode="auto">
          <a:xfrm>
            <a:off x="2554016" y="23402"/>
            <a:ext cx="69052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ятно 1 1"/>
          <p:cNvSpPr/>
          <p:nvPr/>
        </p:nvSpPr>
        <p:spPr>
          <a:xfrm>
            <a:off x="7535917" y="5092262"/>
            <a:ext cx="1450428" cy="160808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664262" y="94593"/>
            <a:ext cx="2128346" cy="1954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758856" y="204951"/>
            <a:ext cx="1954471" cy="17342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132537" y="110355"/>
            <a:ext cx="11917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6"/>
            <a:ext cx="12192000" cy="6826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46377" y="104748"/>
            <a:ext cx="106890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257-mashq.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Husnixat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chiziq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7" t="31250" r="12880" b="28233"/>
          <a:stretch/>
        </p:blipFill>
        <p:spPr bwMode="auto">
          <a:xfrm>
            <a:off x="646377" y="1450423"/>
            <a:ext cx="10989175" cy="329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24296" y="4897464"/>
            <a:ext cx="9333187" cy="1384995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Yetuk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jismoniy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jihatdan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jivojlangan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kamolotga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erishgan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512675" y="3752192"/>
            <a:ext cx="628289" cy="0"/>
          </a:xfrm>
          <a:prstGeom prst="line">
            <a:avLst/>
          </a:prstGeom>
          <a:ln w="57150">
            <a:solidFill>
              <a:srgbClr val="0807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582510" y="4225157"/>
            <a:ext cx="809297" cy="0"/>
          </a:xfrm>
          <a:prstGeom prst="line">
            <a:avLst/>
          </a:prstGeom>
          <a:ln w="57150">
            <a:solidFill>
              <a:srgbClr val="0807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060027" y="1876095"/>
            <a:ext cx="628289" cy="0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352799" y="2806259"/>
            <a:ext cx="628289" cy="0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72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3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3708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36025" y="113986"/>
            <a:ext cx="109728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255-mashq.</a:t>
            </a:r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9" t="34484" r="13364" b="18318"/>
          <a:stretch/>
        </p:blipFill>
        <p:spPr bwMode="auto">
          <a:xfrm>
            <a:off x="622019" y="2025860"/>
            <a:ext cx="10947962" cy="3854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93010" y="1097035"/>
            <a:ext cx="5486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5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 err="1" smtClean="0">
                <a:solidFill>
                  <a:srgbClr val="00B0F0"/>
                </a:solidFill>
                <a:cs typeface="Times New Roman" pitchFamily="18" charset="0"/>
              </a:rPr>
              <a:t>Bevaqt</a:t>
            </a:r>
            <a:r>
              <a:rPr lang="en-US" sz="4000" b="1" dirty="0" smtClean="0">
                <a:solidFill>
                  <a:srgbClr val="00B0F0"/>
                </a:solidFill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  <a:cs typeface="Times New Roman" pitchFamily="18" charset="0"/>
              </a:rPr>
              <a:t>so‘ngan</a:t>
            </a:r>
            <a:r>
              <a:rPr lang="en-US" sz="4000" b="1" dirty="0" smtClean="0">
                <a:solidFill>
                  <a:srgbClr val="00B0F0"/>
                </a:solidFill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  <a:cs typeface="Times New Roman" pitchFamily="18" charset="0"/>
              </a:rPr>
              <a:t>umr</a:t>
            </a:r>
            <a:endParaRPr lang="ru-RU" sz="3200" dirty="0">
              <a:solidFill>
                <a:srgbClr val="00B0F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52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4666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OTABEK\Desktop\фитра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694" y="566188"/>
            <a:ext cx="3862968" cy="48287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ертикальный свиток 4"/>
          <p:cNvSpPr/>
          <p:nvPr/>
        </p:nvSpPr>
        <p:spPr>
          <a:xfrm>
            <a:off x="677499" y="750070"/>
            <a:ext cx="5281451" cy="5003744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45058" y="1533994"/>
            <a:ext cx="395756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82456" y="3542732"/>
            <a:ext cx="4462059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endParaRPr lang="en-US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73399" y="5316069"/>
            <a:ext cx="534755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8000"/>
                </a:solidFill>
                <a:latin typeface="Monotype Corsiva" pitchFamily="66" charset="0"/>
              </a:rPr>
              <a:t>Abdurauf</a:t>
            </a:r>
            <a:r>
              <a:rPr lang="en-US" sz="4400" b="1" dirty="0">
                <a:solidFill>
                  <a:srgbClr val="008000"/>
                </a:solidFill>
                <a:latin typeface="Monotype Corsiva" pitchFamily="66" charset="0"/>
              </a:rPr>
              <a:t> </a:t>
            </a:r>
            <a:r>
              <a:rPr lang="en-US" sz="4400" b="1" i="1" dirty="0" err="1" smtClean="0">
                <a:solidFill>
                  <a:srgbClr val="008000"/>
                </a:solidFill>
                <a:latin typeface="Monotype Corsiva" pitchFamily="66" charset="0"/>
                <a:cs typeface="Times New Roman" pitchFamily="18" charset="0"/>
              </a:rPr>
              <a:t>Fitrat</a:t>
            </a:r>
            <a:endParaRPr lang="ru-RU" sz="4400" b="1" i="1" dirty="0">
              <a:solidFill>
                <a:srgbClr val="00800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07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9482" y="33407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9482" y="4664205"/>
            <a:ext cx="11335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Fitrat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Turkiya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dorilfununida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o‘qiyotganda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zukko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bilimdonligi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professor-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o‘qituvchilarni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hayratga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soladi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Fitrat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Donishmand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taxallusini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beradilar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OTABEK\Desktop\фитра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244" y="334075"/>
            <a:ext cx="2717647" cy="33970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8428" y="554799"/>
            <a:ext cx="8338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i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Abdurauf</a:t>
            </a:r>
            <a:r>
              <a:rPr lang="en-US" sz="3200" b="1" i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Fitrat</a:t>
            </a:r>
            <a:r>
              <a:rPr lang="en-US" sz="32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1886-yilda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shahrida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ziyoli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oilasida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0772" y="1641726"/>
            <a:ext cx="84964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Abdurauf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onasi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Mustafo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Bibi (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Bibijon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tarbiyasida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Uvaysiy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Zebunniso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Bedil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Fuzuliy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shoirlarning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g‘azallarini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tinglaydi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2661" y="3653338"/>
            <a:ext cx="110722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Dastlab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eski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keyinchalik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Buxorodagi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Mir Arab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madrasasida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tahsil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14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9482" y="3656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21519" y="21985"/>
            <a:ext cx="4685898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6" t="32327" r="8880" b="8406"/>
          <a:stretch/>
        </p:blipFill>
        <p:spPr bwMode="auto">
          <a:xfrm>
            <a:off x="660238" y="2076890"/>
            <a:ext cx="10808459" cy="4740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0033" y="511841"/>
            <a:ext cx="11271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259-mashq.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xat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namunasini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yaqin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kishingizga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xat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43831" y="1380867"/>
            <a:ext cx="60066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00B0F0"/>
                </a:solidFill>
                <a:cs typeface="Times New Roman" pitchFamily="18" charset="0"/>
              </a:rPr>
              <a:t>Hurmatli</a:t>
            </a:r>
            <a:r>
              <a:rPr lang="en-US" sz="3600" b="1" dirty="0" smtClean="0">
                <a:solidFill>
                  <a:srgbClr val="00B0F0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cs typeface="Times New Roman" pitchFamily="18" charset="0"/>
              </a:rPr>
              <a:t>do‘stim</a:t>
            </a:r>
            <a:r>
              <a:rPr lang="en-US" sz="3600" b="1" dirty="0" smtClean="0">
                <a:solidFill>
                  <a:srgbClr val="00B0F0"/>
                </a:solidFill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B0F0"/>
                </a:solidFill>
                <a:cs typeface="Times New Roman" pitchFamily="18" charset="0"/>
              </a:rPr>
              <a:t>Komil</a:t>
            </a:r>
            <a:r>
              <a:rPr lang="en-US" sz="3600" b="1" dirty="0" smtClean="0">
                <a:solidFill>
                  <a:srgbClr val="00B0F0"/>
                </a:solidFill>
                <a:cs typeface="Times New Roman" pitchFamily="18" charset="0"/>
              </a:rPr>
              <a:t>!</a:t>
            </a:r>
            <a:endParaRPr lang="ru-RU" sz="2800" dirty="0">
              <a:solidFill>
                <a:srgbClr val="00B0F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21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ВИДЕО ДАРС 2 БОСКИЧ\фон 4 синф\п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2612513" y="-2684949"/>
            <a:ext cx="6966971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50823" y="3126579"/>
            <a:ext cx="4465786" cy="324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69214" y="4305415"/>
            <a:ext cx="343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- 25</a:t>
            </a:r>
            <a:r>
              <a:rPr lang="ru-RU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mashqlar</a:t>
            </a:r>
            <a:endParaRPr lang="ru-RU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8184" y="854696"/>
            <a:ext cx="80220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5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olmoshlarini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mustahkamlash</a:t>
            </a:r>
            <a:endParaRPr lang="en-US" sz="5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77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66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9481" y="344498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1" t="20905" r="8638" b="18319"/>
          <a:stretch/>
        </p:blipFill>
        <p:spPr bwMode="auto">
          <a:xfrm>
            <a:off x="599089" y="720685"/>
            <a:ext cx="11051357" cy="4923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6029887" y="3783710"/>
            <a:ext cx="970003" cy="0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820494" y="5171075"/>
            <a:ext cx="970003" cy="0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6514888" y="5171075"/>
            <a:ext cx="611126" cy="15766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3661147" y="85107"/>
            <a:ext cx="4685898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1" t="32543" r="13486" b="56281"/>
          <a:stretch/>
        </p:blipFill>
        <p:spPr bwMode="auto">
          <a:xfrm>
            <a:off x="733095" y="5659806"/>
            <a:ext cx="10786946" cy="90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5332476" y="5644040"/>
            <a:ext cx="358877" cy="0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702424" y="6080105"/>
            <a:ext cx="822278" cy="0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4442170" y="2243217"/>
            <a:ext cx="29753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B0F0"/>
                </a:solidFill>
                <a:cs typeface="Times New Roman" pitchFamily="18" charset="0"/>
              </a:rPr>
              <a:t>Nonga</a:t>
            </a:r>
            <a:r>
              <a:rPr lang="en-US" sz="4000" b="1" dirty="0" smtClean="0">
                <a:solidFill>
                  <a:srgbClr val="00B0F0"/>
                </a:solidFill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  <a:cs typeface="Times New Roman" pitchFamily="18" charset="0"/>
              </a:rPr>
              <a:t>ta’zim</a:t>
            </a:r>
            <a:endParaRPr lang="ru-RU" sz="4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00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4"/>
            <a:ext cx="8413531" cy="2528693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47998" y="2772164"/>
            <a:ext cx="827164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O‘tilganlarni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takrorlab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bilimlarni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mustahkamlaymiz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92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4"/>
            <a:ext cx="8776138" cy="2528693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896306" y="724685"/>
            <a:ext cx="58805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29318" y="2711671"/>
            <a:ext cx="81218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Men,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u, biz,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olmoshlaridir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69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4"/>
            <a:ext cx="8776138" cy="2528693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738656" y="787748"/>
            <a:ext cx="61800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so‘roqlarga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89734" y="2853558"/>
            <a:ext cx="80088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olmoshlari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o‘rog‘iga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20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4"/>
            <a:ext cx="8776138" cy="2528693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554707" y="697028"/>
            <a:ext cx="59068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3.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otlardan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farqlanadi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06110" y="2350249"/>
            <a:ext cx="87761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olmoshlari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3 ta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shaxsdan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biriga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06110" y="3613642"/>
            <a:ext cx="87761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narsaning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10465" y="4805843"/>
            <a:ext cx="87761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men,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u;</a:t>
            </a:r>
          </a:p>
          <a:p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uxoro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51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4"/>
            <a:ext cx="8776138" cy="2528693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554707" y="697028"/>
            <a:ext cx="59068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3.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otlardan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farqlanadi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06110" y="2350249"/>
            <a:ext cx="87761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olmoshlari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birlikda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qo‘llanadi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06110" y="3613642"/>
            <a:ext cx="87761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Otlar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ko‘plikda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qo‘llanadi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10465" y="4805843"/>
            <a:ext cx="87761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biz,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3600" b="1" i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45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449302" y="611504"/>
            <a:ext cx="4961615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Cooper Std Black" pitchFamily="18" charset="0"/>
              </a:rPr>
              <a:t>Husnixat</a:t>
            </a:r>
            <a:r>
              <a:rPr lang="en-US" sz="4800" b="1" dirty="0" smtClean="0">
                <a:solidFill>
                  <a:srgbClr val="006600"/>
                </a:solidFill>
                <a:latin typeface="Cooper Std Black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Cooper Std Black" pitchFamily="18" charset="0"/>
              </a:rPr>
              <a:t>daqiqasi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59460" y="1690555"/>
            <a:ext cx="7802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husni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8" t="19719" r="21603" b="62931"/>
          <a:stretch/>
        </p:blipFill>
        <p:spPr bwMode="auto">
          <a:xfrm>
            <a:off x="819807" y="2711669"/>
            <a:ext cx="10484394" cy="176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180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9984</TotalTime>
  <Words>192</Words>
  <Application>Microsoft Office PowerPoint</Application>
  <PresentationFormat>Произвольный</PresentationFormat>
  <Paragraphs>40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Гость</cp:lastModifiedBy>
  <cp:revision>1039</cp:revision>
  <dcterms:created xsi:type="dcterms:W3CDTF">2020-03-16T16:42:30Z</dcterms:created>
  <dcterms:modified xsi:type="dcterms:W3CDTF">2021-01-05T06:10:56Z</dcterms:modified>
</cp:coreProperties>
</file>