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640" r:id="rId3"/>
    <p:sldId id="730" r:id="rId4"/>
    <p:sldId id="749" r:id="rId5"/>
    <p:sldId id="750" r:id="rId6"/>
    <p:sldId id="752" r:id="rId7"/>
    <p:sldId id="753" r:id="rId8"/>
    <p:sldId id="754" r:id="rId9"/>
    <p:sldId id="731" r:id="rId10"/>
    <p:sldId id="732" r:id="rId11"/>
    <p:sldId id="740" r:id="rId12"/>
    <p:sldId id="747" r:id="rId13"/>
    <p:sldId id="748" r:id="rId14"/>
    <p:sldId id="741" r:id="rId15"/>
  </p:sldIdLst>
  <p:sldSz cx="12192000" cy="6858000"/>
  <p:notesSz cx="6858000" cy="9144000"/>
  <p:custDataLst>
    <p:tags r:id="rId16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008000"/>
    <a:srgbClr val="0807E3"/>
    <a:srgbClr val="FF00FF"/>
    <a:srgbClr val="FFCCFF"/>
    <a:srgbClr val="FF99FF"/>
    <a:srgbClr val="99FFCC"/>
    <a:srgbClr val="006600"/>
    <a:srgbClr val="66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Светлый стиль 2 - акцент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60" d="100"/>
          <a:sy n="60" d="100"/>
        </p:scale>
        <p:origin x="-2046" y="-9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348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5540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60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06424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981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6769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824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4965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42082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6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8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4B6B4-A3FE-4E61-B002-5A43BE1321DD}" type="datetimeFigureOut">
              <a:rPr lang="ru-RU" smtClean="0"/>
              <a:pPr/>
              <a:t>05.01.2021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1FB84-D54C-4139-B714-5381907F39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19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5" t="12835" r="48950" b="7451"/>
          <a:stretch/>
        </p:blipFill>
        <p:spPr bwMode="auto">
          <a:xfrm flipH="1">
            <a:off x="8418785" y="-23895"/>
            <a:ext cx="3773211" cy="6866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34" t="12835" r="48816" b="7451"/>
          <a:stretch/>
        </p:blipFill>
        <p:spPr bwMode="auto">
          <a:xfrm>
            <a:off x="-1" y="-492"/>
            <a:ext cx="3547241" cy="6858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ВИДЕО ДАРС 2 БОСКИЧ\она тили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3" t="9677" b="2839"/>
          <a:stretch/>
        </p:blipFill>
        <p:spPr bwMode="auto">
          <a:xfrm>
            <a:off x="2554016" y="23402"/>
            <a:ext cx="690529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ятно 1 1"/>
          <p:cNvSpPr/>
          <p:nvPr/>
        </p:nvSpPr>
        <p:spPr>
          <a:xfrm>
            <a:off x="7535917" y="5092262"/>
            <a:ext cx="1450428" cy="1608082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9664262" y="94593"/>
            <a:ext cx="2128346" cy="1954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9758856" y="204951"/>
            <a:ext cx="1954471" cy="1734207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132537" y="110355"/>
            <a:ext cx="119179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ru-RU" sz="1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47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12192000" cy="6826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646377" y="104748"/>
            <a:ext cx="1068902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257-mashq.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Husnixat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ko‘chiring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topib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tagiga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to‘g‘ri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chiziq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chizing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7" t="31250" r="12880" b="28233"/>
          <a:stretch/>
        </p:blipFill>
        <p:spPr bwMode="auto">
          <a:xfrm>
            <a:off x="646377" y="1450423"/>
            <a:ext cx="10989175" cy="3295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324296" y="4897464"/>
            <a:ext cx="9333187" cy="1384995"/>
          </a:xfrm>
          <a:prstGeom prst="rect">
            <a:avLst/>
          </a:prstGeom>
          <a:ln>
            <a:solidFill>
              <a:srgbClr val="0807E3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Yetuk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jismoniy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jihatdan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jivojlangan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kamolotga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erishgan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12675" y="3752192"/>
            <a:ext cx="628289" cy="0"/>
          </a:xfrm>
          <a:prstGeom prst="line">
            <a:avLst/>
          </a:prstGeom>
          <a:ln w="57150">
            <a:solidFill>
              <a:srgbClr val="080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4582510" y="4225157"/>
            <a:ext cx="809297" cy="0"/>
          </a:xfrm>
          <a:prstGeom prst="line">
            <a:avLst/>
          </a:prstGeom>
          <a:ln w="57150">
            <a:solidFill>
              <a:srgbClr val="0807E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060027" y="1876095"/>
            <a:ext cx="628289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3352799" y="2806259"/>
            <a:ext cx="628289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9723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33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3708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536025" y="113986"/>
            <a:ext cx="109728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255-mashq.</a:t>
            </a:r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sarlavha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toping.</a:t>
            </a:r>
            <a:endParaRPr lang="ru-RU" sz="28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9" t="34484" r="13364" b="18318"/>
          <a:stretch/>
        </p:blipFill>
        <p:spPr bwMode="auto">
          <a:xfrm>
            <a:off x="622019" y="2025860"/>
            <a:ext cx="10947962" cy="3854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2593010" y="1097035"/>
            <a:ext cx="54864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5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4000" b="1" dirty="0" err="1" smtClean="0">
                <a:solidFill>
                  <a:srgbClr val="00B0F0"/>
                </a:solidFill>
                <a:cs typeface="Times New Roman" pitchFamily="18" charset="0"/>
              </a:rPr>
              <a:t>Bevaqt</a:t>
            </a:r>
            <a:r>
              <a:rPr lang="en-US" sz="40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cs typeface="Times New Roman" pitchFamily="18" charset="0"/>
              </a:rPr>
              <a:t>so‘ngan</a:t>
            </a:r>
            <a:r>
              <a:rPr lang="en-US" sz="40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cs typeface="Times New Roman" pitchFamily="18" charset="0"/>
              </a:rPr>
              <a:t>umr</a:t>
            </a:r>
            <a:endParaRPr lang="ru-RU" sz="3200" dirty="0">
              <a:solidFill>
                <a:srgbClr val="00B0F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522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28295" y="34666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Picture 2" descr="C:\Users\OTABEK\Desktop\фитр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694" y="566188"/>
            <a:ext cx="3862968" cy="482871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Вертикальный свиток 4"/>
          <p:cNvSpPr/>
          <p:nvPr/>
        </p:nvSpPr>
        <p:spPr>
          <a:xfrm>
            <a:off x="677499" y="750070"/>
            <a:ext cx="5281451" cy="5003744"/>
          </a:xfrm>
          <a:prstGeom prst="verticalScroll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0807E3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45058" y="1533994"/>
            <a:ext cx="39575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2456" y="3542732"/>
            <a:ext cx="446205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endParaRPr lang="en-US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bilasiz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73399" y="5316069"/>
            <a:ext cx="534755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8000"/>
                </a:solidFill>
                <a:latin typeface="Monotype Corsiva" pitchFamily="66" charset="0"/>
              </a:rPr>
              <a:t>Abdurauf</a:t>
            </a:r>
            <a:r>
              <a:rPr lang="en-US" sz="4400" b="1" dirty="0">
                <a:solidFill>
                  <a:srgbClr val="008000"/>
                </a:solidFill>
                <a:latin typeface="Monotype Corsiva" pitchFamily="66" charset="0"/>
              </a:rPr>
              <a:t> </a:t>
            </a:r>
            <a:r>
              <a:rPr lang="en-US" sz="4400" b="1" i="1" dirty="0" err="1" smtClean="0">
                <a:solidFill>
                  <a:srgbClr val="008000"/>
                </a:solidFill>
                <a:latin typeface="Monotype Corsiva" pitchFamily="66" charset="0"/>
                <a:cs typeface="Times New Roman" pitchFamily="18" charset="0"/>
              </a:rPr>
              <a:t>Fitrat</a:t>
            </a:r>
            <a:endParaRPr lang="ru-RU" sz="4400" b="1" i="1" dirty="0">
              <a:solidFill>
                <a:srgbClr val="008000"/>
              </a:solidFill>
              <a:latin typeface="Monotype Corsiva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072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482" y="334075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09482" y="4664205"/>
            <a:ext cx="113354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Fitrat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Turkiya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dorilfununida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o‘qiyotganda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zukko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bilimdonligi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professor-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o‘qituvchilarni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hayratga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soladi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3200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Unga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Fitrat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Donishmand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taxallusini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beradilar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C:\Users\OTABEK\Desktop\фитра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244" y="334075"/>
            <a:ext cx="2717647" cy="33970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8428" y="554799"/>
            <a:ext cx="83388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Abdurauf</a:t>
            </a:r>
            <a:r>
              <a:rPr lang="en-US" sz="32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Fitrat</a:t>
            </a:r>
            <a:r>
              <a:rPr lang="en-US" sz="32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1886-yilda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Buxoro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shahrida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ziyoli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oilasida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tug‘ilgan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30772" y="1641726"/>
            <a:ext cx="849647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Yosh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Abdurauf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asosan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onasi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Mustafo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Bibi (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Bibijon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tarbiyasida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qoladi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Navoiy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Uvaysiy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Zebunniso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Bedil</a:t>
            </a:r>
            <a:r>
              <a:rPr lang="en-US" sz="32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200" b="1" i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Fuzuliy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kabi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yirik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shoirlarning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g‘azallarini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tinglaydi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2661" y="3653338"/>
            <a:ext cx="1107222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2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Dastlab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eski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maktabda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keyinchalik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Buxorodagi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Mir Arab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madrasasida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tahsil</a:t>
            </a:r>
            <a:r>
              <a:rPr lang="en-US" sz="3200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olgan</a:t>
            </a:r>
            <a:r>
              <a:rPr lang="en-US" sz="32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4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766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482" y="365607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721519" y="21985"/>
            <a:ext cx="468589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6" t="32327" r="8880" b="8406"/>
          <a:stretch/>
        </p:blipFill>
        <p:spPr bwMode="auto">
          <a:xfrm>
            <a:off x="660238" y="2076890"/>
            <a:ext cx="10808459" cy="4740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0033" y="511841"/>
            <a:ext cx="11271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2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259-mashq.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Quyida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namunasini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Undan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foydalanib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yaqin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kishingizga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xat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2800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43831" y="1380867"/>
            <a:ext cx="60066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00B0F0"/>
                </a:solidFill>
                <a:cs typeface="Times New Roman" pitchFamily="18" charset="0"/>
              </a:rPr>
              <a:t>Hurmatli</a:t>
            </a:r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B0F0"/>
                </a:solidFill>
                <a:cs typeface="Times New Roman" pitchFamily="18" charset="0"/>
              </a:rPr>
              <a:t>do‘stim</a:t>
            </a:r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B0F0"/>
                </a:solidFill>
                <a:cs typeface="Times New Roman" pitchFamily="18" charset="0"/>
              </a:rPr>
              <a:t>Komil</a:t>
            </a:r>
            <a:r>
              <a:rPr lang="en-US" sz="3600" b="1" dirty="0" smtClean="0">
                <a:solidFill>
                  <a:srgbClr val="00B0F0"/>
                </a:solidFill>
                <a:cs typeface="Times New Roman" pitchFamily="18" charset="0"/>
              </a:rPr>
              <a:t>!</a:t>
            </a:r>
            <a:endParaRPr lang="ru-RU" sz="2800" dirty="0">
              <a:solidFill>
                <a:srgbClr val="00B0F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221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D:\ВИДЕО ДАРС 2 БОСКИЧ\фон 4 синф\п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2612513" y="-2684949"/>
            <a:ext cx="6966971" cy="12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ВИДЕО ДАРС 2 БОСКИЧ\фон 4 синф\ссссссс фон\с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650823" y="3126579"/>
            <a:ext cx="4465786" cy="324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169214" y="4305415"/>
            <a:ext cx="34368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- 25</a:t>
            </a:r>
            <a:r>
              <a:rPr lang="ru-RU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mashqlar</a:t>
            </a:r>
            <a:endParaRPr lang="ru-RU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8184" y="854696"/>
            <a:ext cx="802206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Mavzu</a:t>
            </a:r>
            <a:r>
              <a:rPr lang="en-US" sz="54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olmoshlarini</a:t>
            </a:r>
            <a:r>
              <a:rPr lang="en-US" sz="54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mustahkamlash</a:t>
            </a:r>
            <a:endParaRPr lang="en-US" sz="5400" b="1" dirty="0" smtClean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78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66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09481" y="344498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61" t="20905" r="8638" b="18319"/>
          <a:stretch/>
        </p:blipFill>
        <p:spPr bwMode="auto">
          <a:xfrm>
            <a:off x="599089" y="720685"/>
            <a:ext cx="11051357" cy="4923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6029887" y="3783710"/>
            <a:ext cx="970003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1820494" y="5171075"/>
            <a:ext cx="970003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6514888" y="5171075"/>
            <a:ext cx="611126" cy="15766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/>
          <p:cNvSpPr/>
          <p:nvPr/>
        </p:nvSpPr>
        <p:spPr>
          <a:xfrm>
            <a:off x="3661147" y="85107"/>
            <a:ext cx="4685898" cy="76944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Mustaqil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topshiriq</a:t>
            </a:r>
            <a:endParaRPr lang="ru-RU" sz="4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11" t="32543" r="13486" b="56281"/>
          <a:stretch/>
        </p:blipFill>
        <p:spPr bwMode="auto">
          <a:xfrm>
            <a:off x="733095" y="5659806"/>
            <a:ext cx="10786946" cy="90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единительная линия 18"/>
          <p:cNvCxnSpPr/>
          <p:nvPr/>
        </p:nvCxnSpPr>
        <p:spPr>
          <a:xfrm>
            <a:off x="5332476" y="5644040"/>
            <a:ext cx="358877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3702424" y="6080105"/>
            <a:ext cx="822278" cy="0"/>
          </a:xfrm>
          <a:prstGeom prst="line">
            <a:avLst/>
          </a:prstGeom>
          <a:ln w="57150">
            <a:solidFill>
              <a:srgbClr val="008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4442170" y="2243217"/>
            <a:ext cx="297536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 smtClean="0">
                <a:solidFill>
                  <a:srgbClr val="00B0F0"/>
                </a:solidFill>
                <a:cs typeface="Times New Roman" pitchFamily="18" charset="0"/>
              </a:rPr>
              <a:t>Nonga</a:t>
            </a:r>
            <a:r>
              <a:rPr lang="en-US" sz="4000" b="1" dirty="0" smtClean="0">
                <a:solidFill>
                  <a:srgbClr val="00B0F0"/>
                </a:solidFill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B0F0"/>
                </a:solidFill>
                <a:cs typeface="Times New Roman" pitchFamily="18" charset="0"/>
              </a:rPr>
              <a:t>ta’zim</a:t>
            </a:r>
            <a:endParaRPr lang="ru-RU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00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4"/>
            <a:ext cx="8413531" cy="2528693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47998" y="2772164"/>
            <a:ext cx="82716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O‘tilganlarni</a:t>
            </a:r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takrorlab</a:t>
            </a:r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/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bilimlarni</a:t>
            </a:r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mustahkamlaymiz</a:t>
            </a:r>
            <a:r>
              <a:rPr lang="en-US" sz="4400" b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400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492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4"/>
            <a:ext cx="8776138" cy="2528693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896306" y="724685"/>
            <a:ext cx="58805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deyiladi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9318" y="2711671"/>
            <a:ext cx="81218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Men,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u, biz,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4000" b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olmoshlaridir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693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4"/>
            <a:ext cx="8776138" cy="2528693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738656" y="787748"/>
            <a:ext cx="618009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so‘roqlarga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89734" y="2853558"/>
            <a:ext cx="800888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olmoshlari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40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4000" b="1" dirty="0" err="1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o‘rog‘iga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40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2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4"/>
            <a:ext cx="8776138" cy="2528693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54707" y="697028"/>
            <a:ext cx="5906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otlardan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farqlanadi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6110" y="2350249"/>
            <a:ext cx="8776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olmoshlari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3 ta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shaxsdan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biriga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tegishli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6110" y="3613642"/>
            <a:ext cx="8776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Ot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narsaning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nomini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bildiradi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10465" y="4805843"/>
            <a:ext cx="8776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men,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sen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u;</a:t>
            </a:r>
          </a:p>
          <a:p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o‘quvchi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uxoro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651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72548" y="397510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74166" y="2632841"/>
            <a:ext cx="1387365" cy="4414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Picture 2" descr="D:\ВИДЕО ДАРС 2 БОСКИЧ\фон 4 синф\рррррр фон\рр2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43"/>
          <a:stretch/>
        </p:blipFill>
        <p:spPr bwMode="auto">
          <a:xfrm flipH="1">
            <a:off x="614849" y="476311"/>
            <a:ext cx="5675586" cy="59244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2906110" y="2342854"/>
            <a:ext cx="8776138" cy="2528693"/>
          </a:xfrm>
          <a:prstGeom prst="roundRect">
            <a:avLst/>
          </a:prstGeom>
          <a:ln w="57150">
            <a:solidFill>
              <a:srgbClr val="FF00F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5554707" y="697028"/>
            <a:ext cx="59068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3. 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36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olmoshlari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otlardan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farqlanadi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06110" y="2350249"/>
            <a:ext cx="8776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Kishilik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olmoshlari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ko‘plik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birlikda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qo‘llanadi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06110" y="3613642"/>
            <a:ext cx="8776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Otlar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birlik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ko‘plikda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qo‘llanadi</a:t>
            </a:r>
            <a:r>
              <a:rPr lang="en-US" sz="3600" b="1" dirty="0" smtClean="0">
                <a:solidFill>
                  <a:srgbClr val="0807E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807E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510465" y="4805843"/>
            <a:ext cx="877613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Masalan</a:t>
            </a:r>
            <a:r>
              <a:rPr lang="en-US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biz,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siz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kitoblar</a:t>
            </a:r>
            <a:r>
              <a:rPr lang="en-US" sz="3600" b="1" i="1" dirty="0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3600" b="1" i="1" dirty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i="1" dirty="0">
              <a:solidFill>
                <a:srgbClr val="008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5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OTABEK\Desktop\фон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637422" y="-2670760"/>
            <a:ext cx="6883818" cy="12225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94137" y="418054"/>
            <a:ext cx="11335408" cy="604580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49302" y="611504"/>
            <a:ext cx="4961615" cy="83099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Cooper Std Black" pitchFamily="18" charset="0"/>
              </a:rPr>
              <a:t>Husnixat</a:t>
            </a:r>
            <a:r>
              <a:rPr lang="en-US" sz="4800" b="1" dirty="0" smtClean="0">
                <a:solidFill>
                  <a:srgbClr val="006600"/>
                </a:solidFill>
                <a:latin typeface="Cooper Std Black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Cooper Std Black" pitchFamily="18" charset="0"/>
              </a:rPr>
              <a:t>daqiqasi</a:t>
            </a:r>
            <a:endParaRPr lang="ru-RU" sz="4800" b="1" dirty="0">
              <a:solidFill>
                <a:srgbClr val="0066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059460" y="1690555"/>
            <a:ext cx="780213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Gapni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husni</a:t>
            </a:r>
            <a:r>
              <a:rPr lang="en-US" sz="36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yozing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8" t="19719" r="21603" b="62931"/>
          <a:stretch/>
        </p:blipFill>
        <p:spPr bwMode="auto">
          <a:xfrm>
            <a:off x="819807" y="2711669"/>
            <a:ext cx="10484394" cy="1765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804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be59cf9f947cbf9d8297158ce2e2fff2267be8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9984</TotalTime>
  <Words>192</Words>
  <Application>Microsoft Office PowerPoint</Application>
  <PresentationFormat>Произвольный</PresentationFormat>
  <Paragraphs>40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Bugun hamma maktabga keldi. Biroq Anvar kelmadi. Anvarning sinfdoshlari darsdan keyin uning uyiga borishdi. Onasi Anvarning kasalligini aytdi.O‘rtoqlari Anvarni kirib ko‘rishdi. Darsda o‘tilgan mavzular to‘g‘risida suhbatlashdilar.</dc:title>
  <dc:creator>1</dc:creator>
  <cp:lastModifiedBy>Гость</cp:lastModifiedBy>
  <cp:revision>1039</cp:revision>
  <dcterms:created xsi:type="dcterms:W3CDTF">2020-03-16T16:42:30Z</dcterms:created>
  <dcterms:modified xsi:type="dcterms:W3CDTF">2021-01-05T06:10:56Z</dcterms:modified>
</cp:coreProperties>
</file>