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640" r:id="rId3"/>
    <p:sldId id="749" r:id="rId4"/>
    <p:sldId id="730" r:id="rId5"/>
    <p:sldId id="731" r:id="rId6"/>
    <p:sldId id="732" r:id="rId7"/>
    <p:sldId id="751" r:id="rId8"/>
    <p:sldId id="752" r:id="rId9"/>
    <p:sldId id="753" r:id="rId10"/>
    <p:sldId id="755" r:id="rId11"/>
    <p:sldId id="754" r:id="rId12"/>
    <p:sldId id="756" r:id="rId13"/>
    <p:sldId id="757" r:id="rId14"/>
    <p:sldId id="758" r:id="rId15"/>
    <p:sldId id="759" r:id="rId16"/>
    <p:sldId id="740" r:id="rId17"/>
    <p:sldId id="741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8000"/>
    <a:srgbClr val="0807E3"/>
    <a:srgbClr val="FF00FF"/>
    <a:srgbClr val="663300"/>
    <a:srgbClr val="006600"/>
    <a:srgbClr val="99FFCC"/>
    <a:srgbClr val="FF99FF"/>
    <a:srgbClr val="00FF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2046" y="-9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77909" y="199344"/>
            <a:ext cx="106890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qo‘llanilgan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45888" y="1481927"/>
            <a:ext cx="33580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7909" y="2110983"/>
            <a:ext cx="106574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Men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Yakkasaroy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tumanidagi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144-maktabda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maktabimiz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markazida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‘. </a:t>
            </a:r>
          </a:p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18441" y="2680139"/>
            <a:ext cx="819807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026980" y="3265145"/>
            <a:ext cx="1418908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168875" y="3815256"/>
            <a:ext cx="108781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86909" y="4372009"/>
            <a:ext cx="1340071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65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77909" y="199344"/>
            <a:ext cx="106890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qo‘llanilgan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45888" y="1481927"/>
            <a:ext cx="33580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7909" y="2110983"/>
            <a:ext cx="106574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Men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Yakkasaroy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tumanidagi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144-maktabda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maktabimiz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markazida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‘. </a:t>
            </a:r>
          </a:p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18441" y="2680139"/>
            <a:ext cx="709448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026980" y="3265145"/>
            <a:ext cx="1418908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168875" y="3815256"/>
            <a:ext cx="108781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86909" y="4372009"/>
            <a:ext cx="1340071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245473" y="4642463"/>
            <a:ext cx="9443545" cy="1200329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qo‘llanadi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02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476311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413531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382533"/>
            <a:ext cx="82716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Men,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tushum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qo‘shilganida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tovushi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sening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16909" y="1096802"/>
            <a:ext cx="48509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87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413531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761889" y="4117147"/>
            <a:ext cx="32897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seni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16909" y="1096802"/>
            <a:ext cx="48509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21422" y="2326910"/>
            <a:ext cx="5449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 +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endParaRPr lang="en-US" sz="4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88076" y="2918915"/>
            <a:ext cx="4677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sening</a:t>
            </a:r>
            <a:endParaRPr lang="en-US" sz="4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57195" y="3604097"/>
            <a:ext cx="4677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 +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meni</a:t>
            </a:r>
            <a:endParaRPr lang="en-US" sz="4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55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413531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366767"/>
            <a:ext cx="82716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qo‘shilganida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tovushi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ortadi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16909" y="1096802"/>
            <a:ext cx="48509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63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4"/>
            <a:ext cx="8413531" cy="2528693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916909" y="1096802"/>
            <a:ext cx="48509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9779" y="2515630"/>
            <a:ext cx="5449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endParaRPr lang="en-US" sz="4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68473" y="3223516"/>
            <a:ext cx="4677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+ da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endParaRPr lang="en-US" sz="4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11059" y="3934505"/>
            <a:ext cx="4677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+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endParaRPr lang="en-US" sz="4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3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3708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98932" y="195579"/>
            <a:ext cx="106890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261-mashq.</a:t>
            </a:r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sening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qatnashtirib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qiziqtirgan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1839" y="1555623"/>
            <a:ext cx="2969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61838" y="2268783"/>
            <a:ext cx="9906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1.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opam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markazidagi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shifoxonada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xamshira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1839" y="3775383"/>
            <a:ext cx="9906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Sening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uchuvchi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yetishuvingda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ustozingning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hissasi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bor. 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2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3656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99493" y="494965"/>
            <a:ext cx="7924895" cy="575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9"/>
          <a:stretch/>
        </p:blipFill>
        <p:spPr bwMode="auto">
          <a:xfrm flipH="1">
            <a:off x="1071147" y="494964"/>
            <a:ext cx="2822935" cy="575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76095" y="1821923"/>
            <a:ext cx="60907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262-mashq.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hayotingizda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voqealar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olmoshlaridan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21519" y="494965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1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84949"/>
            <a:ext cx="6966971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50823" y="3126579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69214" y="430541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260 - 262-mashqlar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" y="628044"/>
            <a:ext cx="80220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olmoshlarining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lang="en-US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3656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21519" y="21985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6" t="32327" r="8880" b="8406"/>
          <a:stretch/>
        </p:blipFill>
        <p:spPr bwMode="auto">
          <a:xfrm>
            <a:off x="660238" y="2076890"/>
            <a:ext cx="10808459" cy="4740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0033" y="511841"/>
            <a:ext cx="11271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259-mashq.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namunasini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kishingizga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43831" y="1380867"/>
            <a:ext cx="6006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B0F0"/>
                </a:solidFill>
                <a:cs typeface="Times New Roman" pitchFamily="18" charset="0"/>
              </a:rPr>
              <a:t>Hurmatli</a:t>
            </a:r>
            <a:r>
              <a:rPr lang="en-US" sz="3600" b="1" dirty="0" smtClean="0">
                <a:solidFill>
                  <a:srgbClr val="00B0F0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cs typeface="Times New Roman" pitchFamily="18" charset="0"/>
              </a:rPr>
              <a:t>do‘stim</a:t>
            </a:r>
            <a:r>
              <a:rPr lang="en-US" sz="3600" b="1" dirty="0" smtClean="0">
                <a:solidFill>
                  <a:srgbClr val="00B0F0"/>
                </a:solidFill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B0F0"/>
                </a:solidFill>
                <a:cs typeface="Times New Roman" pitchFamily="18" charset="0"/>
              </a:rPr>
              <a:t>Komil</a:t>
            </a:r>
            <a:r>
              <a:rPr lang="en-US" sz="3600" b="1" dirty="0" smtClean="0">
                <a:solidFill>
                  <a:srgbClr val="00B0F0"/>
                </a:solidFill>
                <a:cs typeface="Times New Roman" pitchFamily="18" charset="0"/>
              </a:rPr>
              <a:t>!</a:t>
            </a:r>
            <a:endParaRPr lang="ru-RU" sz="2800" dirty="0">
              <a:solidFill>
                <a:srgbClr val="00B0F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83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6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1" y="344498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61147" y="179703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46459" y="618481"/>
            <a:ext cx="3562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259-mashq.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23784" y="1169390"/>
            <a:ext cx="7050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Hurmatli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USTOZIM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311" y="1671190"/>
            <a:ext cx="107462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tez-tez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eslab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turaman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ta’lim-tarbiyangiz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hozirda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avlodga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kelmoqdaman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saboqlarim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sizdek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bo‘lishga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qilyapman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sizdek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ustozim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borligidan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faxrlanaman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farzandlaringiz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baxtiga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‘-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salomat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shogirdlar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ardog‘ida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35551" y="5565419"/>
            <a:ext cx="107520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Cheksiz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shogirdingiz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Mashrabxon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0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49302" y="611504"/>
            <a:ext cx="4961615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b="1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59460" y="1690555"/>
            <a:ext cx="7802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25216" r="20149" b="54956"/>
          <a:stretch/>
        </p:blipFill>
        <p:spPr bwMode="auto">
          <a:xfrm>
            <a:off x="724100" y="2569779"/>
            <a:ext cx="10709629" cy="2065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80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6377" y="278174"/>
            <a:ext cx="106890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260-mashq.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fikringizni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4" t="44073" r="9247" b="38039"/>
          <a:stretch/>
        </p:blipFill>
        <p:spPr bwMode="auto">
          <a:xfrm>
            <a:off x="527716" y="1150876"/>
            <a:ext cx="11233363" cy="148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OTABEK\Desktop\телефон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5" t="5081" r="18399" b="5405"/>
          <a:stretch/>
        </p:blipFill>
        <p:spPr bwMode="auto">
          <a:xfrm rot="1473009">
            <a:off x="7641710" y="2709692"/>
            <a:ext cx="2496301" cy="357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367450" y="3043812"/>
            <a:ext cx="47769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telefon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bilishni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istaysizmi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72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OTABEK\Desktop\телефон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5" t="5081" r="18399" b="5405"/>
          <a:stretch/>
        </p:blipFill>
        <p:spPr bwMode="auto">
          <a:xfrm rot="20875004">
            <a:off x="788366" y="1866353"/>
            <a:ext cx="2275115" cy="325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03591" y="315287"/>
            <a:ext cx="106890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telefon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736428" y="1146284"/>
            <a:ext cx="7725103" cy="5191454"/>
          </a:xfrm>
          <a:prstGeom prst="wedgeRoundRectCallout">
            <a:avLst>
              <a:gd name="adj1" fmla="val -59896"/>
              <a:gd name="adj2" fmla="val -1198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67966" y="1146284"/>
            <a:ext cx="75043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1.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telefondan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qo'ng'iroq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1973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aprelda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oshirilgan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15246" y="5483060"/>
            <a:ext cx="75043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kuniga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telefonga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150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qaraymiz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36428" y="2055352"/>
            <a:ext cx="75043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ko'p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sotilgan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telefon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Nokia 1100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bo'lgan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99480" y="2990676"/>
            <a:ext cx="70787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3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telefonlarning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kelishi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budilniklarga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bo'lgan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ehtiyojning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yo‘qolishiga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bo'ldi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83725" y="4484672"/>
            <a:ext cx="75043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	4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telefonga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o'rganib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qolish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nomofo-biya</a:t>
            </a:r>
            <a:r>
              <a:rPr lang="en-US" sz="3200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3200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54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OTABEK\Desktop\телефон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5" t="5081" r="18399" b="5405"/>
          <a:stretch/>
        </p:blipFill>
        <p:spPr bwMode="auto">
          <a:xfrm rot="20875004">
            <a:off x="788366" y="1866353"/>
            <a:ext cx="2275115" cy="325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03591" y="315287"/>
            <a:ext cx="106890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telefon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736428" y="1146284"/>
            <a:ext cx="8056189" cy="5191454"/>
          </a:xfrm>
          <a:prstGeom prst="wedgeRoundRectCallout">
            <a:avLst>
              <a:gd name="adj1" fmla="val -59896"/>
              <a:gd name="adj2" fmla="val -1198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31025" y="1096544"/>
            <a:ext cx="81980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6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Dunyodagi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odamlarga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qaraganda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telefonlarning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ko'proqdir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	</a:t>
            </a:r>
            <a:endParaRPr lang="ru-RU" sz="3200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52194" y="2068984"/>
            <a:ext cx="76675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Dunyodagi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qimmat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telefon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95,5 million dollar </a:t>
            </a:r>
            <a:r>
              <a:rPr lang="en-US" sz="32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46791" y="5045889"/>
            <a:ext cx="81980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200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telefondan</a:t>
            </a:r>
            <a:r>
              <a:rPr lang="en-US" sz="3200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sog‘liq</a:t>
            </a:r>
            <a:r>
              <a:rPr lang="en-US" sz="32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zararli</a:t>
            </a:r>
            <a:r>
              <a:rPr lang="en-US" sz="3200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44318" y="3037889"/>
            <a:ext cx="81980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70%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telefon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Xitoyda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chiqariladi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86470" y="3609767"/>
            <a:ext cx="81980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telefondan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foydalanuvchilar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aso-san</a:t>
            </a:r>
            <a:r>
              <a:rPr lang="en-US" sz="3200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vaqtlarini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o'yinlarga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ijtimoiy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tarmoqlar</a:t>
            </a:r>
            <a:r>
              <a:rPr lang="en-US" sz="3200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200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sarflashadi</a:t>
            </a:r>
            <a:r>
              <a:rPr lang="en-US" sz="3200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98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3444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OTABEK\Desktop\телефон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5" t="5081" r="18399" b="5405"/>
          <a:stretch/>
        </p:blipFill>
        <p:spPr bwMode="auto">
          <a:xfrm rot="20875004">
            <a:off x="788366" y="1866353"/>
            <a:ext cx="2275115" cy="325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831022" y="168585"/>
            <a:ext cx="68264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maslahatlar</a:t>
            </a:r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831022" y="1418883"/>
            <a:ext cx="7803930" cy="4303987"/>
          </a:xfrm>
          <a:prstGeom prst="wedgeRoundRectCallout">
            <a:avLst>
              <a:gd name="adj1" fmla="val -59896"/>
              <a:gd name="adj2" fmla="val -1198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167345" y="1486049"/>
            <a:ext cx="7262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base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telefondan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kamroq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foydalanishga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38599" y="2575196"/>
            <a:ext cx="7533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Uyali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telefonni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himoyalovchi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g‘ilofda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yuring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93925" y="3636648"/>
            <a:ext cx="7262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zaruratida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15-20 </a:t>
            </a: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daqiqadan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ishlating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62391" y="4787991"/>
            <a:ext cx="7955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Iloji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eshitgichdan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39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10007</TotalTime>
  <Words>297</Words>
  <Application>Microsoft Office PowerPoint</Application>
  <PresentationFormat>Произвольный</PresentationFormat>
  <Paragraphs>63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1042</cp:revision>
  <dcterms:created xsi:type="dcterms:W3CDTF">2020-03-16T16:42:30Z</dcterms:created>
  <dcterms:modified xsi:type="dcterms:W3CDTF">2021-01-05T06:30:22Z</dcterms:modified>
</cp:coreProperties>
</file>