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640" r:id="rId3"/>
    <p:sldId id="749" r:id="rId4"/>
    <p:sldId id="730" r:id="rId5"/>
    <p:sldId id="731" r:id="rId6"/>
    <p:sldId id="732" r:id="rId7"/>
    <p:sldId id="751" r:id="rId8"/>
    <p:sldId id="752" r:id="rId9"/>
    <p:sldId id="753" r:id="rId10"/>
    <p:sldId id="755" r:id="rId11"/>
    <p:sldId id="754" r:id="rId12"/>
    <p:sldId id="756" r:id="rId13"/>
    <p:sldId id="757" r:id="rId14"/>
    <p:sldId id="758" r:id="rId15"/>
    <p:sldId id="759" r:id="rId16"/>
    <p:sldId id="740" r:id="rId17"/>
    <p:sldId id="741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8000"/>
    <a:srgbClr val="0807E3"/>
    <a:srgbClr val="FF00FF"/>
    <a:srgbClr val="663300"/>
    <a:srgbClr val="006600"/>
    <a:srgbClr val="99FFCC"/>
    <a:srgbClr val="FF99FF"/>
    <a:srgbClr val="00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046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t="12835" r="48950" b="7451"/>
          <a:stretch/>
        </p:blipFill>
        <p:spPr bwMode="auto">
          <a:xfrm flipH="1">
            <a:off x="8418785" y="-23895"/>
            <a:ext cx="3773211" cy="6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t="12835" r="48816" b="7451"/>
          <a:stretch/>
        </p:blipFill>
        <p:spPr bwMode="auto">
          <a:xfrm>
            <a:off x="-1" y="-492"/>
            <a:ext cx="3547241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 t="9677" b="2839"/>
          <a:stretch/>
        </p:blipFill>
        <p:spPr bwMode="auto">
          <a:xfrm>
            <a:off x="2475186" y="-23896"/>
            <a:ext cx="6905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7567448" y="5076497"/>
            <a:ext cx="1450428" cy="1608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664262" y="94593"/>
            <a:ext cx="2128346" cy="195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58856" y="204951"/>
            <a:ext cx="1954471" cy="1734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132537" y="110355"/>
            <a:ext cx="1191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7909" y="199344"/>
            <a:ext cx="106890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qo‘llanilgan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5888" y="1481927"/>
            <a:ext cx="3358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909" y="2110983"/>
            <a:ext cx="10657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Men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Yakkasaroy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tumanidagi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144-maktabda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o‘qiyman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maktabimiz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markazida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yorug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‘. </a:t>
            </a:r>
          </a:p>
          <a:p>
            <a:pPr algn="just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18441" y="2680139"/>
            <a:ext cx="819807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26980" y="3265145"/>
            <a:ext cx="141890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68875" y="3815256"/>
            <a:ext cx="1087815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86909" y="4372009"/>
            <a:ext cx="1340071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7909" y="199344"/>
            <a:ext cx="106890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qo‘llanilgan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5888" y="1481927"/>
            <a:ext cx="3358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909" y="2110983"/>
            <a:ext cx="10657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Men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Yakkasaroy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tumanidagi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144-maktabda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o‘qiyman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Biz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maktabimiz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markazida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yorug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‘. </a:t>
            </a:r>
          </a:p>
          <a:p>
            <a:pPr algn="just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18441" y="2680139"/>
            <a:ext cx="70944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26980" y="3265145"/>
            <a:ext cx="141890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68875" y="3815256"/>
            <a:ext cx="1087815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86909" y="4372009"/>
            <a:ext cx="1340071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45473" y="4642463"/>
            <a:ext cx="9443545" cy="1200329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qo‘llanadi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2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476311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4"/>
            <a:ext cx="8413531" cy="2528693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382533"/>
            <a:ext cx="8271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Men,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qaratqich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tushum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qo‘shilganida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tovushi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sening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16909" y="1096802"/>
            <a:ext cx="4850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4"/>
            <a:ext cx="8413531" cy="2528693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61889" y="4117147"/>
            <a:ext cx="3289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seni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16909" y="1096802"/>
            <a:ext cx="4850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1422" y="2326910"/>
            <a:ext cx="5449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 +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endParaRPr lang="en-US" sz="4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88076" y="2918915"/>
            <a:ext cx="467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sening</a:t>
            </a:r>
            <a:endParaRPr lang="en-US" sz="4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7195" y="3604097"/>
            <a:ext cx="467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 +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meni</a:t>
            </a:r>
            <a:endParaRPr lang="en-US" sz="4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5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4"/>
            <a:ext cx="8413531" cy="2528693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366767"/>
            <a:ext cx="8271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olmoshiga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o‘rin-payt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qo‘shilganida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tovushi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ortadi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16909" y="1096802"/>
            <a:ext cx="4850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4"/>
            <a:ext cx="8413531" cy="2528693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16909" y="1096802"/>
            <a:ext cx="4850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9779" y="2515630"/>
            <a:ext cx="5449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endParaRPr lang="en-US" sz="4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8473" y="3223516"/>
            <a:ext cx="467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+ da =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unda</a:t>
            </a:r>
            <a:endParaRPr lang="en-US" sz="4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1059" y="3934505"/>
            <a:ext cx="467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+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undan</a:t>
            </a:r>
            <a:endParaRPr lang="en-US" sz="4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3708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8932" y="195579"/>
            <a:ext cx="10689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261-mashq.</a:t>
            </a:r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sening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qatnashtirib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o‘zingizni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qiziqtirgan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1839" y="1555623"/>
            <a:ext cx="2969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838" y="2268783"/>
            <a:ext cx="9906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opam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markazidagi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shifoxonada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xamshira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ishlaydilar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1839" y="3775383"/>
            <a:ext cx="9906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Sening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kelajakda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uchuvchi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yetishuvingda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ustozingning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hissasi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bor. 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482" y="3656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9493" y="494965"/>
            <a:ext cx="7924895" cy="57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9"/>
          <a:stretch/>
        </p:blipFill>
        <p:spPr bwMode="auto">
          <a:xfrm flipH="1">
            <a:off x="1071147" y="494964"/>
            <a:ext cx="2822935" cy="57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6095" y="1821923"/>
            <a:ext cx="60907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262-mashq.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O‘zingizning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hayotingizda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voqealar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olmoshlaridan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1519" y="494965"/>
            <a:ext cx="468589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ВИДЕО ДАРС 2 БОСКИЧ\фон 4 синф\п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12513" y="-2684949"/>
            <a:ext cx="696697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0823" y="3126579"/>
            <a:ext cx="4465786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69214" y="4305415"/>
            <a:ext cx="34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260 - 262-mashqlar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" y="628044"/>
            <a:ext cx="80220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olmoshlarining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endParaRPr lang="en-US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482" y="3656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21519" y="21985"/>
            <a:ext cx="468589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t="32327" r="8880" b="8406"/>
          <a:stretch/>
        </p:blipFill>
        <p:spPr bwMode="auto">
          <a:xfrm>
            <a:off x="660238" y="2076890"/>
            <a:ext cx="10808459" cy="4740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0033" y="511841"/>
            <a:ext cx="11271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259-mashq.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namunasini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kishingizga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831" y="1380867"/>
            <a:ext cx="6006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B0F0"/>
                </a:solidFill>
                <a:cs typeface="Times New Roman" pitchFamily="18" charset="0"/>
              </a:rPr>
              <a:t>Hurmatli</a:t>
            </a:r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cs typeface="Times New Roman" pitchFamily="18" charset="0"/>
              </a:rPr>
              <a:t>do‘stim</a:t>
            </a:r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B0F0"/>
                </a:solidFill>
                <a:cs typeface="Times New Roman" pitchFamily="18" charset="0"/>
              </a:rPr>
              <a:t>Komil</a:t>
            </a:r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!</a:t>
            </a:r>
            <a:endParaRPr lang="ru-RU" sz="2800" dirty="0">
              <a:solidFill>
                <a:srgbClr val="00B0F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481" y="344498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61147" y="179703"/>
            <a:ext cx="468589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46459" y="618481"/>
            <a:ext cx="3562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259-mashq.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23784" y="1169390"/>
            <a:ext cx="7050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Hurmatli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USTOZIM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5311" y="1671190"/>
            <a:ext cx="107462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tez-tez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eslab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turaman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ta’lim-tarbiyangiz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tufayli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hozirda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avlodga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berib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kelmoqdaman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saboqlarim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sizdek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ustoz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bo‘lishga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qilyapman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sizdek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ustozim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borligidan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faxrlanaman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farzandlaringiz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baxtiga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sog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‘-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salomat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shogirdlar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ardog‘ida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bo‘ling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5551" y="5565419"/>
            <a:ext cx="10752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Cheksiz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shogirdingiz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Mashrabxon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49302" y="611504"/>
            <a:ext cx="4961615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Cooper Std Black" pitchFamily="18" charset="0"/>
              </a:rPr>
              <a:t>Husnixat</a:t>
            </a:r>
            <a:r>
              <a:rPr lang="en-US" sz="4800" b="1" dirty="0" smtClean="0">
                <a:solidFill>
                  <a:srgbClr val="006600"/>
                </a:solidFill>
                <a:latin typeface="Cooper Std Black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Cooper Std Black" pitchFamily="18" charset="0"/>
              </a:rPr>
              <a:t>daqiqasi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9460" y="1690555"/>
            <a:ext cx="7802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husni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25216" r="20149" b="54956"/>
          <a:stretch/>
        </p:blipFill>
        <p:spPr bwMode="auto">
          <a:xfrm>
            <a:off x="724100" y="2569779"/>
            <a:ext cx="10709629" cy="206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8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6377" y="278174"/>
            <a:ext cx="1068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260-mashq.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fikringizni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bayon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44073" r="9247" b="38039"/>
          <a:stretch/>
        </p:blipFill>
        <p:spPr bwMode="auto">
          <a:xfrm>
            <a:off x="527716" y="1150876"/>
            <a:ext cx="11233363" cy="14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OTABEK\Desktop\телефон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t="5081" r="18399" b="5405"/>
          <a:stretch/>
        </p:blipFill>
        <p:spPr bwMode="auto">
          <a:xfrm rot="1473009">
            <a:off x="7641710" y="2709692"/>
            <a:ext cx="2496301" cy="357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67450" y="3043812"/>
            <a:ext cx="47769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Uyali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telefon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bilishni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istaysizmi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OTABEK\Desktop\телефон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t="5081" r="18399" b="5405"/>
          <a:stretch/>
        </p:blipFill>
        <p:spPr bwMode="auto">
          <a:xfrm rot="20875004">
            <a:off x="788366" y="1866353"/>
            <a:ext cx="2275115" cy="325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591" y="315287"/>
            <a:ext cx="1068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Uyali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telefon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ma’lumotlar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736428" y="1146284"/>
            <a:ext cx="7725103" cy="5191454"/>
          </a:xfrm>
          <a:prstGeom prst="wedgeRoundRectCallout">
            <a:avLst>
              <a:gd name="adj1" fmla="val -59896"/>
              <a:gd name="adj2" fmla="val -119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67966" y="1146284"/>
            <a:ext cx="7504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Uyali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telefondan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qo'ng'iroq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1973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aprelda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oshirilgan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5246" y="5483060"/>
            <a:ext cx="7504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Biz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kuniga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telefonga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marta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qaraymiz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36428" y="2055352"/>
            <a:ext cx="7504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ko'p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sotilgan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uyali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telefon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Nokia 1100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bo'lgan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9480" y="2990676"/>
            <a:ext cx="7078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Uyali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telefonlarning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kirib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kelishi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soat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budilniklarga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bo'lgan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ehtiyojning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yo‘qolishiga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sabab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bo'ldi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3725" y="4484672"/>
            <a:ext cx="7504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	4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Uyali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telefonga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o'rganib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qolish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nomofo-biya</a:t>
            </a:r>
            <a:r>
              <a:rPr lang="en-US" sz="3200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deyiladi</a:t>
            </a:r>
            <a:r>
              <a:rPr lang="en-US" sz="3200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4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OTABEK\Desktop\телефон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t="5081" r="18399" b="5405"/>
          <a:stretch/>
        </p:blipFill>
        <p:spPr bwMode="auto">
          <a:xfrm rot="20875004">
            <a:off x="788366" y="1866353"/>
            <a:ext cx="2275115" cy="325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591" y="315287"/>
            <a:ext cx="1068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Uyali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telefon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ma’lumotlar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736428" y="1146284"/>
            <a:ext cx="8056189" cy="5191454"/>
          </a:xfrm>
          <a:prstGeom prst="wedgeRoundRectCallout">
            <a:avLst>
              <a:gd name="adj1" fmla="val -59896"/>
              <a:gd name="adj2" fmla="val -119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31025" y="1096544"/>
            <a:ext cx="81980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6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Dunyodagi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odamlarga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qaraganda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telefonlarning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ko'proqdir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	</a:t>
            </a:r>
            <a:endParaRPr lang="ru-RU" sz="3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52194" y="2068984"/>
            <a:ext cx="7667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Dunyodagi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qimmat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telefon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95,5 million dollar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46791" y="5045889"/>
            <a:ext cx="81980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Uyali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telefondan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sog‘liq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zararli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4318" y="3037889"/>
            <a:ext cx="8198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70%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telefon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Xitoyda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chiqariladi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470" y="3609767"/>
            <a:ext cx="8198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Uyali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telefondan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foydalanuvchilar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aso-san</a:t>
            </a:r>
            <a:r>
              <a:rPr lang="en-US" sz="3200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vaqtlarini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o'yinlarga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ijtimoiy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tarmoqlar</a:t>
            </a:r>
            <a:r>
              <a:rPr lang="en-US" sz="3200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sarflashadi</a:t>
            </a:r>
            <a:r>
              <a:rPr lang="en-US" sz="3200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3444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OTABEK\Desktop\телефон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t="5081" r="18399" b="5405"/>
          <a:stretch/>
        </p:blipFill>
        <p:spPr bwMode="auto">
          <a:xfrm rot="20875004">
            <a:off x="788366" y="1866353"/>
            <a:ext cx="2275115" cy="325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31022" y="168585"/>
            <a:ext cx="68264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maslahatlar</a:t>
            </a:r>
            <a:r>
              <a:rPr lang="en-US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831022" y="1418883"/>
            <a:ext cx="7803930" cy="4303987"/>
          </a:xfrm>
          <a:prstGeom prst="wedgeRoundRectCallout">
            <a:avLst>
              <a:gd name="adj1" fmla="val -59896"/>
              <a:gd name="adj2" fmla="val -119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67345" y="1486049"/>
            <a:ext cx="726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Uyali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telefondan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kamroq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foydalanishga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38599" y="2575196"/>
            <a:ext cx="7533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Uyali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telefonni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himoyalovchi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g‘ilofda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yuring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3925" y="3636648"/>
            <a:ext cx="726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zaruratida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15-20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daqiqadan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ishlating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62391" y="4787991"/>
            <a:ext cx="795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Iloji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eshitgichdan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10007</TotalTime>
  <Words>297</Words>
  <Application>Microsoft Office PowerPoint</Application>
  <PresentationFormat>Произвольный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Гость</cp:lastModifiedBy>
  <cp:revision>1042</cp:revision>
  <dcterms:created xsi:type="dcterms:W3CDTF">2020-03-16T16:42:30Z</dcterms:created>
  <dcterms:modified xsi:type="dcterms:W3CDTF">2021-01-05T06:30:22Z</dcterms:modified>
</cp:coreProperties>
</file>