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640" r:id="rId3"/>
    <p:sldId id="760" r:id="rId4"/>
    <p:sldId id="731" r:id="rId5"/>
    <p:sldId id="732" r:id="rId6"/>
    <p:sldId id="761" r:id="rId7"/>
    <p:sldId id="758" r:id="rId8"/>
    <p:sldId id="759" r:id="rId9"/>
    <p:sldId id="740" r:id="rId10"/>
    <p:sldId id="762" r:id="rId11"/>
    <p:sldId id="741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07E3"/>
    <a:srgbClr val="FF99FF"/>
    <a:srgbClr val="FF00FF"/>
    <a:srgbClr val="008000"/>
    <a:srgbClr val="663300"/>
    <a:srgbClr val="006600"/>
    <a:srgbClr val="99FFCC"/>
    <a:srgbClr val="00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478" y="-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-1" y="-492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475186" y="-23896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67448" y="5076497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2" y="4129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9959" y="403364"/>
            <a:ext cx="10741572" cy="1200329"/>
          </a:xfrm>
          <a:prstGeom prst="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tegishlicha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belgilang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14720" r="28389" b="37283"/>
          <a:stretch/>
        </p:blipFill>
        <p:spPr bwMode="auto">
          <a:xfrm>
            <a:off x="2286000" y="1603693"/>
            <a:ext cx="7267903" cy="3808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2" t="59591" r="30694" b="24892"/>
          <a:stretch/>
        </p:blipFill>
        <p:spPr bwMode="auto">
          <a:xfrm>
            <a:off x="3279225" y="5162064"/>
            <a:ext cx="5186855" cy="113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07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2" y="3656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21519" y="211177"/>
            <a:ext cx="468589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31681" r="8396" b="23275"/>
          <a:stretch/>
        </p:blipFill>
        <p:spPr bwMode="auto">
          <a:xfrm>
            <a:off x="578065" y="2578069"/>
            <a:ext cx="11017788" cy="364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9959" y="746421"/>
            <a:ext cx="106890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265-mashq.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qatnashganini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ko‘rsatadigan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ИДЕО ДАРС 2 БОСКИЧ\фон 4 синф\п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12513" y="-2684949"/>
            <a:ext cx="696697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0823" y="3126579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69214" y="4305415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- 26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" y="628044"/>
            <a:ext cx="80220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olmoshlarining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endParaRPr lang="en-US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2" y="3656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9493" y="494965"/>
            <a:ext cx="7924895" cy="57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9"/>
          <a:stretch/>
        </p:blipFill>
        <p:spPr bwMode="auto">
          <a:xfrm flipH="1">
            <a:off x="1071147" y="494964"/>
            <a:ext cx="2822935" cy="57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6095" y="1821923"/>
            <a:ext cx="60907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262-mashq.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O‘zingizning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hayotingizda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voqealar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olmoshlaridan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1519" y="494965"/>
            <a:ext cx="468589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49302" y="611504"/>
            <a:ext cx="4961615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Cooper Std Black" pitchFamily="18" charset="0"/>
              </a:rPr>
              <a:t>Husnixat</a:t>
            </a:r>
            <a:r>
              <a:rPr lang="en-US" sz="4800" b="1" dirty="0" smtClean="0">
                <a:solidFill>
                  <a:srgbClr val="006600"/>
                </a:solidFill>
                <a:latin typeface="Cooper Std Black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Cooper Std Black" pitchFamily="18" charset="0"/>
              </a:rPr>
              <a:t>daqiqasi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9460" y="1690555"/>
            <a:ext cx="7802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husni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23110" r="25723" b="55172"/>
          <a:stretch/>
        </p:blipFill>
        <p:spPr bwMode="auto">
          <a:xfrm>
            <a:off x="755635" y="2484892"/>
            <a:ext cx="10614303" cy="248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8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0947" y="998306"/>
            <a:ext cx="403293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Tabriknoma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boshlangan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Tabriknoma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tabriknoma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fon\Фон букварь\500_F_10049601_oLk1pTfON4exYqgvSWcr81MC8zqi1ov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b="4167"/>
          <a:stretch/>
        </p:blipFill>
        <p:spPr bwMode="auto">
          <a:xfrm>
            <a:off x="5265072" y="358095"/>
            <a:ext cx="5691964" cy="624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691352" y="1188963"/>
            <a:ext cx="4800205" cy="429743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1385238"/>
            <a:ext cx="5089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TABRIKMOMA</a:t>
            </a:r>
            <a:endParaRPr lang="ru-RU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65224" y="2267658"/>
            <a:ext cx="507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Hurmatli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Azizbek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kuningiz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tabriklayman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umr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o‘qishlaringizda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muvaffaqiyatlar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tilayman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65224" y="4562931"/>
            <a:ext cx="507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Do‘</a:t>
            </a:r>
            <a:r>
              <a:rPr lang="en-US" sz="28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tingiz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Otabek</a:t>
            </a:r>
            <a:r>
              <a:rPr lang="en-US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413531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77054" y="2283413"/>
            <a:ext cx="8271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olmoshi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hurmatni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bildirsa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bosh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3845" y="660054"/>
            <a:ext cx="5702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6110" y="3603404"/>
            <a:ext cx="8271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Sizni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kuningiz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tabriklayman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413531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366767"/>
            <a:ext cx="8271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o‘rin-payt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qo‘shilganida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tovushi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ortadi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16909" y="1096802"/>
            <a:ext cx="4850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413531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16909" y="1096802"/>
            <a:ext cx="4850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ESLAB QOLING!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9779" y="2515630"/>
            <a:ext cx="5449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endParaRPr lang="en-US" sz="4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8473" y="3223516"/>
            <a:ext cx="467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+ da =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unda</a:t>
            </a:r>
            <a:endParaRPr lang="en-US" sz="4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1059" y="3934505"/>
            <a:ext cx="467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+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undan</a:t>
            </a:r>
            <a:endParaRPr lang="en-US" sz="4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3708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8932" y="195579"/>
            <a:ext cx="10689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264-mashq.</a:t>
            </a:r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kuzating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2-конечная звезда 3"/>
          <p:cNvSpPr/>
          <p:nvPr/>
        </p:nvSpPr>
        <p:spPr>
          <a:xfrm>
            <a:off x="698932" y="2183524"/>
            <a:ext cx="1965440" cy="1781504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71545" y="2492829"/>
            <a:ext cx="977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0662" y="1899736"/>
            <a:ext cx="1576551" cy="67003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662" y="2870601"/>
            <a:ext cx="1576551" cy="67003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20661" y="3834969"/>
            <a:ext cx="1576551" cy="67003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20154" y="1758453"/>
            <a:ext cx="1424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9822" y="2711289"/>
            <a:ext cx="1424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96758" y="3691423"/>
            <a:ext cx="1424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endParaRPr lang="ru-RU" sz="28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4" idx="0"/>
            <a:endCxn id="5" idx="1"/>
          </p:cNvCxnSpPr>
          <p:nvPr/>
        </p:nvCxnSpPr>
        <p:spPr>
          <a:xfrm flipV="1">
            <a:off x="2532712" y="2234753"/>
            <a:ext cx="1187950" cy="394147"/>
          </a:xfrm>
          <a:prstGeom prst="line">
            <a:avLst/>
          </a:prstGeom>
          <a:ln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2" idx="1"/>
          </p:cNvCxnSpPr>
          <p:nvPr/>
        </p:nvCxnSpPr>
        <p:spPr>
          <a:xfrm>
            <a:off x="2664372" y="3050632"/>
            <a:ext cx="1056290" cy="154986"/>
          </a:xfrm>
          <a:prstGeom prst="line">
            <a:avLst/>
          </a:prstGeom>
          <a:ln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6" idx="1"/>
          </p:cNvCxnSpPr>
          <p:nvPr/>
        </p:nvCxnSpPr>
        <p:spPr>
          <a:xfrm>
            <a:off x="2532712" y="3540635"/>
            <a:ext cx="1187949" cy="629351"/>
          </a:xfrm>
          <a:prstGeom prst="line">
            <a:avLst/>
          </a:prstGeom>
          <a:ln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297212" y="2221249"/>
            <a:ext cx="1450428" cy="1"/>
          </a:xfrm>
          <a:prstGeom prst="straightConnector1">
            <a:avLst/>
          </a:prstGeom>
          <a:ln w="38100">
            <a:solidFill>
              <a:srgbClr val="0807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297212" y="3205617"/>
            <a:ext cx="1450428" cy="1"/>
          </a:xfrm>
          <a:prstGeom prst="straightConnector1">
            <a:avLst/>
          </a:prstGeom>
          <a:ln w="38100">
            <a:solidFill>
              <a:srgbClr val="0807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284178" y="4175203"/>
            <a:ext cx="1450428" cy="1"/>
          </a:xfrm>
          <a:prstGeom prst="straightConnector1">
            <a:avLst/>
          </a:prstGeom>
          <a:ln w="38100">
            <a:solidFill>
              <a:srgbClr val="0807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196413" y="1481947"/>
            <a:ext cx="25834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endParaRPr lang="ru-RU" sz="40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89069" y="2486019"/>
            <a:ext cx="27646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endParaRPr lang="ru-RU" sz="40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84220" y="3439167"/>
            <a:ext cx="29214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endParaRPr lang="ru-RU" sz="40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Месяц 30"/>
          <p:cNvSpPr/>
          <p:nvPr/>
        </p:nvSpPr>
        <p:spPr>
          <a:xfrm rot="5400000">
            <a:off x="7370896" y="1627784"/>
            <a:ext cx="224662" cy="417785"/>
          </a:xfrm>
          <a:prstGeom prst="mo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есяц 38"/>
          <p:cNvSpPr/>
          <p:nvPr/>
        </p:nvSpPr>
        <p:spPr>
          <a:xfrm rot="5400000">
            <a:off x="7370896" y="2581602"/>
            <a:ext cx="224662" cy="417785"/>
          </a:xfrm>
          <a:prstGeom prst="mo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Месяц 39"/>
          <p:cNvSpPr/>
          <p:nvPr/>
        </p:nvSpPr>
        <p:spPr>
          <a:xfrm rot="5400000">
            <a:off x="7370896" y="3565615"/>
            <a:ext cx="224662" cy="417785"/>
          </a:xfrm>
          <a:prstGeom prst="mo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64883" y="4830645"/>
            <a:ext cx="10689017" cy="1200329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belgilang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4" grpId="0"/>
      <p:bldP spid="35" grpId="0"/>
      <p:bldP spid="36" grpId="0"/>
      <p:bldP spid="31" grpId="0" animBg="1"/>
      <p:bldP spid="39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10058</TotalTime>
  <Words>227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Гость</cp:lastModifiedBy>
  <cp:revision>1047</cp:revision>
  <dcterms:created xsi:type="dcterms:W3CDTF">2020-03-16T16:42:30Z</dcterms:created>
  <dcterms:modified xsi:type="dcterms:W3CDTF">2021-01-05T07:11:54Z</dcterms:modified>
</cp:coreProperties>
</file>