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4" r:id="rId6"/>
    <p:sldId id="275" r:id="rId7"/>
    <p:sldId id="276" r:id="rId8"/>
    <p:sldId id="277" r:id="rId9"/>
    <p:sldId id="262" r:id="rId10"/>
    <p:sldId id="263" r:id="rId11"/>
    <p:sldId id="266" r:id="rId12"/>
    <p:sldId id="279" r:id="rId13"/>
    <p:sldId id="265" r:id="rId14"/>
    <p:sldId id="264" r:id="rId15"/>
    <p:sldId id="273" r:id="rId16"/>
    <p:sldId id="280" r:id="rId17"/>
    <p:sldId id="281" r:id="rId18"/>
    <p:sldId id="261" r:id="rId19"/>
    <p:sldId id="270" r:id="rId20"/>
    <p:sldId id="271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9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1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2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AC2E-5A7E-490F-B256-F1D1A0C4465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1C30-7EE8-4BC0-9F5A-EF7BEB6A9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1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детских презентаций в школу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4789" y="841206"/>
            <a:ext cx="7606145" cy="4416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16600" b="1" cap="none" spc="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en-US" sz="16600" b="1" cap="none" spc="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5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115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1200" y="177367"/>
            <a:ext cx="102108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356-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charaqlab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nurini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sochmoqda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yoqimliki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dov-daraxtlar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yayramoqda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qizg‘ish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kiryapti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Maysalar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uryapti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yoqqa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o‘t-o‘lanlarning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yoqimli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taralmoqda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yakka-yakka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oppoq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bulutlar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quvlashmachoq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o‘ynashmoqda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Тursunovdan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0973" y="5657671"/>
            <a:ext cx="9691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tasvirida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tagiga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1274" y="1229023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6022" y="2375681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1503" y="2981682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503" y="4178797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67503" y="4194629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9154" y="1748578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31393" y="2932542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0801" y="3555011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tails_article :: Category :: For_children :: Все о дет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8" y="0"/>
            <a:ext cx="1124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ои дорога, облака, весна, сакура, детское, мульты картинки на рабочий  стол, раздел разное -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135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олнце, луна, звезды - Природа (кроме цветов и животных) - Кира-скрап -  клипарт и рамки на прозрачном фоне | Cartoon sun, Clip art,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21" y="-103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1091" y="365125"/>
            <a:ext cx="101553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357-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kimning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aytilgan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Talpinaman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quyoshga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Ona-Vatan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bag‘rida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Ulg‘ayaman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Muncha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suluv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bepoyon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diyor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Sirdosh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bo‘lgim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giyohga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toshga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Zamin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mehriga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qonib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Talpinaman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quyoshga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Muqimjon</a:t>
            </a:r>
            <a:r>
              <a:rPr lang="ru-RU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Qodiro</a:t>
            </a:r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5184" y="6023563"/>
            <a:ext cx="1017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Ohangdosh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turkumini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72745" y="2037090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29945" y="3100638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29945" y="4187395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22474" y="5274152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6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7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107543" y="263525"/>
            <a:ext cx="4702629" cy="220617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suluv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-145143" y="1937543"/>
            <a:ext cx="6400801" cy="22280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609771" y="1913520"/>
            <a:ext cx="6400801" cy="22280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o‘zal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888671" y="3793888"/>
            <a:ext cx="7442200" cy="279559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o‘rkam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-10391"/>
            <a:ext cx="10418617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6C7FE1F-C416-4CB5-8A28-0C718F47D465}"/>
              </a:ext>
            </a:extLst>
          </p:cNvPr>
          <p:cNvSpPr txBox="1">
            <a:spLocks/>
          </p:cNvSpPr>
          <p:nvPr/>
        </p:nvSpPr>
        <p:spPr>
          <a:xfrm>
            <a:off x="4391891" y="1565997"/>
            <a:ext cx="5680363" cy="580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lyot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9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no‘x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6771048" y="1358179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7693095" y="289156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7710772" y="458678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1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8" y="0"/>
            <a:ext cx="9628908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6C7FE1F-C416-4CB5-8A28-0C718F47D465}"/>
              </a:ext>
            </a:extLst>
          </p:cNvPr>
          <p:cNvSpPr txBox="1">
            <a:spLocks/>
          </p:cNvSpPr>
          <p:nvPr/>
        </p:nvSpPr>
        <p:spPr>
          <a:xfrm>
            <a:off x="2211366" y="1511745"/>
            <a:ext cx="9980634" cy="580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. </a:t>
            </a:r>
            <a:r>
              <a:rPr lang="en-US" sz="9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</a:t>
            </a:r>
            <a:endParaRPr lang="en-US" sz="9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. tor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nom</a:t>
            </a:r>
            <a:endParaRPr lang="ru-RU" sz="9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6001353" y="151174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6688163" y="3074248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6470070" y="4661424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8" y="0"/>
            <a:ext cx="9628908" cy="68580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6C7FE1F-C416-4CB5-8A28-0C718F47D465}"/>
              </a:ext>
            </a:extLst>
          </p:cNvPr>
          <p:cNvSpPr txBox="1">
            <a:spLocks/>
          </p:cNvSpPr>
          <p:nvPr/>
        </p:nvSpPr>
        <p:spPr>
          <a:xfrm>
            <a:off x="2211366" y="1623292"/>
            <a:ext cx="9980634" cy="580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9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</a:t>
            </a:r>
            <a:r>
              <a:rPr lang="en-US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9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</a:t>
            </a:r>
            <a:r>
              <a:rPr lang="en-US" sz="9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</a:t>
            </a:r>
            <a:endParaRPr lang="ru-RU" sz="9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7321288" y="166433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7935072" y="3227956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E4281-DCF7-44F7-B9C5-05FF51DA32B7}"/>
              </a:ext>
            </a:extLst>
          </p:cNvPr>
          <p:cNvSpPr txBox="1"/>
          <p:nvPr/>
        </p:nvSpPr>
        <p:spPr>
          <a:xfrm>
            <a:off x="7643002" y="480800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7988" y="5205"/>
            <a:ext cx="5873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darsda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9892" y="893722"/>
            <a:ext cx="97902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en-US" sz="4400" b="1" dirty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bajardik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cap="none" spc="0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2643" y="5120674"/>
            <a:ext cx="85974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faslini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tasvirlab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chizdik</a:t>
            </a:r>
            <a:r>
              <a:rPr lang="en-US" sz="4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667" y="2219285"/>
            <a:ext cx="97813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en-US" sz="4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aytilishi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yozilishida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qiluvchi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bilimlarni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0691" y="4382010"/>
            <a:ext cx="97813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Darslikdagi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mashqlarni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bajardik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5564" y="657950"/>
            <a:ext cx="10626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358-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hikoyalang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tasvirlashda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matndagi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so‘zlardan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baland-baland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berkindi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Atrofni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qorong‘ilik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qopladi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Onasining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ostidagi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Chumchuqcha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Ayajon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yaxshimi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Bolajonim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tongda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78" y="-137885"/>
            <a:ext cx="593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Симпатичная мультяшная птица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186" y="4393761"/>
            <a:ext cx="1998899" cy="23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Рисунки для презентац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5803" b="32586"/>
          <a:stretch/>
        </p:blipFill>
        <p:spPr bwMode="auto">
          <a:xfrm>
            <a:off x="-41564" y="-193964"/>
            <a:ext cx="12164291" cy="70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256" y="0"/>
            <a:ext cx="10279584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gaplarning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bog‘lanishi</a:t>
            </a:r>
            <a:endParaRPr lang="ru-RU" sz="9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</a:t>
            </a:r>
            <a:r>
              <a:rPr lang="ru-RU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  <a:r>
              <a:rPr lang="ru-RU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cap="none" spc="0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mashqlar</a:t>
            </a:r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95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7828" y="365125"/>
            <a:ext cx="104502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tog‘larning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orqasidan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mo‘ralaydi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uyg‘onmadi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?“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so‘raydi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sayrashadi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Ayasining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gapini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bog‘langan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so‘ziga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ma’nodosh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ᐈ Птички клипарт вектор, векторные картинки красочная птица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39" y="4668537"/>
            <a:ext cx="3798875" cy="21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8932" y="1607922"/>
            <a:ext cx="55972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8490" y="1690688"/>
            <a:ext cx="941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355-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Xonangiz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hovlingizning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ko‘rinishda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bo‘lishini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istaysiz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uyim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bog‘im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7874" y="96339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19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8692" y="261135"/>
            <a:ext cx="103077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uyim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bog‘im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shinamgina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Hovlimda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daraxtlardan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gilos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ekilgan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oilamiz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hovlimizdagi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gulzorga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gullar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ekamiz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singlim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parvarish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qilamiz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Gullar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ochilganda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barchamiz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go‘zalligidan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zavqlanamiz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ой сад Мои цветки Чудесный мир фантазии Стоковое Фото - изображение  насчитывающей мир, мой: 15516739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6"/>
          <a:stretch/>
        </p:blipFill>
        <p:spPr bwMode="auto">
          <a:xfrm>
            <a:off x="9318145" y="4423517"/>
            <a:ext cx="2638329" cy="18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A0B4DC-647D-4D09-B860-2B5AB02C2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6" b="98667" l="0" r="96500">
                        <a14:foregroundMark x1="37429" y1="4444" x2="37429" y2="4444"/>
                        <a14:foregroundMark x1="63071" y1="3822" x2="63071" y2="3822"/>
                        <a14:foregroundMark x1="40143" y1="2756" x2="40143" y2="2756"/>
                        <a14:foregroundMark x1="9000" y1="27556" x2="9000" y2="27556"/>
                        <a14:foregroundMark x1="4429" y1="47022" x2="4429" y2="47022"/>
                        <a14:foregroundMark x1="0" y1="47822" x2="0" y2="47822"/>
                        <a14:foregroundMark x1="92000" y1="44000" x2="92000" y2="44000"/>
                        <a14:foregroundMark x1="96571" y1="47022" x2="96571" y2="47022"/>
                        <a14:foregroundMark x1="18714" y1="91200" x2="21286" y2="97778"/>
                        <a14:foregroundMark x1="21286" y1="97778" x2="27571" y2="97511"/>
                        <a14:foregroundMark x1="27571" y1="97511" x2="46929" y2="99378"/>
                        <a14:foregroundMark x1="46929" y1="99378" x2="59714" y2="98400"/>
                        <a14:foregroundMark x1="59714" y1="98400" x2="84786" y2="98667"/>
                        <a14:foregroundMark x1="84786" y1="98667" x2="84857" y2="92711"/>
                        <a14:foregroundMark x1="72786" y1="79822" x2="66857" y2="75556"/>
                        <a14:foregroundMark x1="66857" y1="75556" x2="47643" y2="69511"/>
                        <a14:foregroundMark x1="47643" y1="69511" x2="40286" y2="69956"/>
                        <a14:foregroundMark x1="40286" y1="69956" x2="40000" y2="77689"/>
                        <a14:foregroundMark x1="40000" y1="77689" x2="68143" y2="86933"/>
                        <a14:foregroundMark x1="68143" y1="86933" x2="72786" y2="83111"/>
                        <a14:foregroundMark x1="72786" y1="83111" x2="70000" y2="76267"/>
                        <a14:foregroundMark x1="70000" y1="76267" x2="53857" y2="74311"/>
                        <a14:foregroundMark x1="53857" y1="74311" x2="51000" y2="80356"/>
                        <a14:foregroundMark x1="51000" y1="80356" x2="61214" y2="85956"/>
                        <a14:foregroundMark x1="61214" y1="85956" x2="71429" y2="85956"/>
                        <a14:foregroundMark x1="71429" y1="85956" x2="77143" y2="82578"/>
                        <a14:foregroundMark x1="77143" y1="82578" x2="72857" y2="72089"/>
                        <a14:foregroundMark x1="72857" y1="72089" x2="60714" y2="68089"/>
                        <a14:foregroundMark x1="60714" y1="68089" x2="53429" y2="70222"/>
                        <a14:foregroundMark x1="53429" y1="70222" x2="52929" y2="77333"/>
                        <a14:foregroundMark x1="52929" y1="77333" x2="57500" y2="82133"/>
                        <a14:foregroundMark x1="57500" y1="82133" x2="67143" y2="81600"/>
                        <a14:foregroundMark x1="67143" y1="81600" x2="73214" y2="77778"/>
                        <a14:foregroundMark x1="73214" y1="77778" x2="66071" y2="70933"/>
                        <a14:foregroundMark x1="66071" y1="70933" x2="55714" y2="70578"/>
                        <a14:foregroundMark x1="55714" y1="70578" x2="49429" y2="75022"/>
                        <a14:foregroundMark x1="49429" y1="75022" x2="48714" y2="82133"/>
                        <a14:foregroundMark x1="48714" y1="82133" x2="54071" y2="85689"/>
                        <a14:foregroundMark x1="54071" y1="85689" x2="56643" y2="78311"/>
                        <a14:foregroundMark x1="56643" y1="78311" x2="48929" y2="72533"/>
                        <a14:foregroundMark x1="48929" y1="72533" x2="35143" y2="71022"/>
                        <a14:foregroundMark x1="35143" y1="71022" x2="27571" y2="75289"/>
                        <a14:foregroundMark x1="27571" y1="75289" x2="26214" y2="82311"/>
                        <a14:foregroundMark x1="26214" y1="82311" x2="31500" y2="90133"/>
                        <a14:foregroundMark x1="31500" y1="90133" x2="37571" y2="88978"/>
                        <a14:foregroundMark x1="37571" y1="88978" x2="41429" y2="78578"/>
                        <a14:foregroundMark x1="41429" y1="78578" x2="33000" y2="70933"/>
                        <a14:foregroundMark x1="33000" y1="70933" x2="28429" y2="77867"/>
                        <a14:foregroundMark x1="28429" y1="77867" x2="36357" y2="82933"/>
                        <a14:foregroundMark x1="36357" y1="82933" x2="46071" y2="81156"/>
                        <a14:foregroundMark x1="46071" y1="81156" x2="49143" y2="74756"/>
                        <a14:foregroundMark x1="49143" y1="74756" x2="46071" y2="67111"/>
                        <a14:foregroundMark x1="46071" y1="67111" x2="39286" y2="62844"/>
                        <a14:foregroundMark x1="39286" y1="62844" x2="32571" y2="71644"/>
                        <a14:foregroundMark x1="32571" y1="71644" x2="36643" y2="77689"/>
                        <a14:foregroundMark x1="36643" y1="77689" x2="36286" y2="69067"/>
                        <a14:foregroundMark x1="36286" y1="69067" x2="28929" y2="65689"/>
                        <a14:foregroundMark x1="28929" y1="65689" x2="23929" y2="73956"/>
                        <a14:foregroundMark x1="23929" y1="73956" x2="32571" y2="77333"/>
                        <a14:foregroundMark x1="32571" y1="77333" x2="36571" y2="68533"/>
                        <a14:foregroundMark x1="36571" y1="68533" x2="30929" y2="69156"/>
                        <a14:foregroundMark x1="30929" y1="69156" x2="32143" y2="77867"/>
                        <a14:foregroundMark x1="32143" y1="77867" x2="47857" y2="80444"/>
                        <a14:foregroundMark x1="47857" y1="80444" x2="55786" y2="79111"/>
                        <a14:foregroundMark x1="55786" y1="79111" x2="63214" y2="82133"/>
                        <a14:foregroundMark x1="63214" y1="82133" x2="76429" y2="73600"/>
                        <a14:foregroundMark x1="76429" y1="73600" x2="80429" y2="64978"/>
                        <a14:foregroundMark x1="80429" y1="64978" x2="71929" y2="61600"/>
                        <a14:foregroundMark x1="71929" y1="61600" x2="65857" y2="62844"/>
                        <a14:foregroundMark x1="65857" y1="62844" x2="62286" y2="72356"/>
                        <a14:foregroundMark x1="62286" y1="72356" x2="48571" y2="65333"/>
                        <a14:foregroundMark x1="48571" y1="65333" x2="44071" y2="69600"/>
                        <a14:foregroundMark x1="44071" y1="69600" x2="43357" y2="77067"/>
                        <a14:foregroundMark x1="43357" y1="77067" x2="49357" y2="81244"/>
                        <a14:foregroundMark x1="49357" y1="81244" x2="52929" y2="74222"/>
                        <a14:foregroundMark x1="52929" y1="74222" x2="46929" y2="73778"/>
                        <a14:foregroundMark x1="46929" y1="73778" x2="39429" y2="77689"/>
                        <a14:foregroundMark x1="39429" y1="77689" x2="38143" y2="88000"/>
                        <a14:foregroundMark x1="38143" y1="88000" x2="45571" y2="93244"/>
                        <a14:foregroundMark x1="45571" y1="93244" x2="52000" y2="91556"/>
                        <a14:foregroundMark x1="52000" y1="91556" x2="65714" y2="93156"/>
                        <a14:foregroundMark x1="65714" y1="93156" x2="72429" y2="92889"/>
                        <a14:foregroundMark x1="72429" y1="92889" x2="60786" y2="83644"/>
                        <a14:foregroundMark x1="60786" y1="83644" x2="59357" y2="90578"/>
                        <a14:foregroundMark x1="59357" y1="90578" x2="69357" y2="82578"/>
                        <a14:foregroundMark x1="69357" y1="82578" x2="60429" y2="84889"/>
                        <a14:foregroundMark x1="60429" y1="84889" x2="66643" y2="84267"/>
                        <a14:foregroundMark x1="66643" y1="84267" x2="64786" y2="81689"/>
                        <a14:foregroundMark x1="60857" y1="25422" x2="55214" y2="22756"/>
                        <a14:foregroundMark x1="55214" y1="22756" x2="52214" y2="31111"/>
                        <a14:foregroundMark x1="52214" y1="31111" x2="58786" y2="29333"/>
                        <a14:foregroundMark x1="58786" y1="29333" x2="60643" y2="22400"/>
                        <a14:foregroundMark x1="60643" y1="22400" x2="48357" y2="17244"/>
                        <a14:foregroundMark x1="48357" y1="17244" x2="44714" y2="23022"/>
                        <a14:foregroundMark x1="44714" y1="23022" x2="38571" y2="25778"/>
                        <a14:foregroundMark x1="38571" y1="25778" x2="43929" y2="31733"/>
                        <a14:foregroundMark x1="43929" y1="31733" x2="43071" y2="23467"/>
                        <a14:foregroundMark x1="43071" y1="23467" x2="38571" y2="28978"/>
                        <a14:foregroundMark x1="38571" y1="28978" x2="50143" y2="33244"/>
                        <a14:foregroundMark x1="50143" y1="33244" x2="55286" y2="29778"/>
                        <a14:foregroundMark x1="55286" y1="29778" x2="50643" y2="37156"/>
                        <a14:foregroundMark x1="50643" y1="37156" x2="60857" y2="37778"/>
                        <a14:foregroundMark x1="60857" y1="37778" x2="62214" y2="30667"/>
                        <a14:foregroundMark x1="62214" y1="30667" x2="68786" y2="28267"/>
                        <a14:foregroundMark x1="68786" y1="28267" x2="63071" y2="23378"/>
                        <a14:foregroundMark x1="63071" y1="23378" x2="54214" y2="21511"/>
                        <a14:foregroundMark x1="54214" y1="21511" x2="60000" y2="20889"/>
                        <a14:foregroundMark x1="60000" y1="20889" x2="53929" y2="19289"/>
                        <a14:foregroundMark x1="53929" y1="19289" x2="45286" y2="32444"/>
                        <a14:foregroundMark x1="45286" y1="32444" x2="51500" y2="28000"/>
                        <a14:foregroundMark x1="51500" y1="28000" x2="37429" y2="23733"/>
                        <a14:foregroundMark x1="37429" y1="23733" x2="40786" y2="34222"/>
                        <a14:foregroundMark x1="40786" y1="34222" x2="46357" y2="35733"/>
                        <a14:foregroundMark x1="46357" y1="35733" x2="53857" y2="35111"/>
                        <a14:foregroundMark x1="53857" y1="35111" x2="61429" y2="35822"/>
                        <a14:foregroundMark x1="61429" y1="35822" x2="65500" y2="30044"/>
                        <a14:foregroundMark x1="65500" y1="30044" x2="63714" y2="22222"/>
                        <a14:foregroundMark x1="63714" y1="22222" x2="57071" y2="19467"/>
                        <a14:foregroundMark x1="57071" y1="19467" x2="56643" y2="2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656" y="-124691"/>
            <a:ext cx="10432472" cy="75368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F32345D-0328-45FD-B411-725FD423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8" y="3646714"/>
            <a:ext cx="617912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Ba’zi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so‘zlarda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bilinar-bilinmas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qilinsa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yozuvda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saqlanadi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AA9D9-4F7B-44B0-9EDD-3352BBA2739F}"/>
              </a:ext>
            </a:extLst>
          </p:cNvPr>
          <p:cNvSpPr txBox="1"/>
          <p:nvPr/>
        </p:nvSpPr>
        <p:spPr>
          <a:xfrm>
            <a:off x="4475018" y="937186"/>
            <a:ext cx="4045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6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mix, </a:t>
            </a:r>
            <a:r>
              <a:rPr lang="en-US" sz="6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kiyik</a:t>
            </a:r>
            <a:endParaRPr lang="ru-RU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61697" y="-124691"/>
            <a:ext cx="40699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66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tuting</a:t>
            </a:r>
            <a:r>
              <a:rPr lang="en-US" sz="66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2984A-35DA-4E02-BF3E-908BA466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E3EAFC-5E0E-47CE-91B6-77DD48184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7" b="95170" l="9058" r="92391">
                        <a14:foregroundMark x1="26812" y1="22324" x2="31159" y2="15927"/>
                        <a14:foregroundMark x1="31159" y1="15927" x2="38043" y2="13708"/>
                        <a14:foregroundMark x1="38043" y1="13708" x2="45290" y2="19452"/>
                        <a14:foregroundMark x1="45290" y1="19452" x2="40580" y2="28198"/>
                        <a14:foregroundMark x1="40580" y1="28198" x2="33696" y2="25718"/>
                        <a14:foregroundMark x1="33696" y1="25718" x2="42935" y2="18930"/>
                        <a14:foregroundMark x1="42935" y1="18930" x2="52536" y2="17363"/>
                        <a14:foregroundMark x1="52536" y1="17363" x2="61413" y2="22324"/>
                        <a14:foregroundMark x1="61413" y1="22324" x2="59601" y2="30026"/>
                        <a14:foregroundMark x1="59601" y1="30026" x2="51268" y2="30026"/>
                        <a14:foregroundMark x1="51268" y1="30026" x2="56341" y2="21279"/>
                        <a14:foregroundMark x1="56341" y1="21279" x2="66848" y2="20888"/>
                        <a14:foregroundMark x1="66848" y1="20888" x2="74819" y2="24021"/>
                        <a14:foregroundMark x1="74819" y1="24021" x2="78442" y2="33943"/>
                        <a14:foregroundMark x1="78442" y1="33943" x2="68116" y2="37728"/>
                        <a14:foregroundMark x1="68116" y1="37728" x2="60688" y2="33290"/>
                        <a14:foregroundMark x1="60688" y1="33290" x2="69022" y2="29634"/>
                        <a14:foregroundMark x1="69022" y1="29634" x2="72826" y2="39164"/>
                        <a14:foregroundMark x1="72826" y1="39164" x2="58514" y2="40862"/>
                        <a14:foregroundMark x1="58514" y1="40862" x2="51087" y2="37859"/>
                        <a14:foregroundMark x1="51087" y1="37859" x2="55435" y2="30548"/>
                        <a14:foregroundMark x1="55435" y1="30548" x2="56159" y2="38773"/>
                        <a14:foregroundMark x1="56159" y1="38773" x2="46920" y2="40862"/>
                        <a14:foregroundMark x1="46920" y1="40862" x2="36775" y2="40078"/>
                        <a14:foregroundMark x1="36775" y1="40078" x2="31703" y2="34073"/>
                        <a14:foregroundMark x1="31703" y1="34073" x2="41486" y2="40078"/>
                        <a14:foregroundMark x1="41486" y1="40078" x2="27536" y2="40601"/>
                        <a14:foregroundMark x1="27536" y1="40601" x2="25543" y2="48172"/>
                        <a14:foregroundMark x1="25543" y1="48172" x2="19565" y2="43342"/>
                        <a14:foregroundMark x1="19565" y1="43342" x2="15217" y2="27546"/>
                        <a14:foregroundMark x1="15217" y1="27546" x2="18297" y2="20627"/>
                        <a14:foregroundMark x1="18297" y1="20627" x2="24094" y2="15144"/>
                        <a14:foregroundMark x1="24094" y1="15144" x2="30616" y2="11880"/>
                        <a14:foregroundMark x1="30616" y1="11880" x2="54167" y2="5222"/>
                        <a14:foregroundMark x1="54167" y1="5222" x2="63225" y2="5744"/>
                        <a14:foregroundMark x1="63225" y1="5744" x2="81159" y2="15535"/>
                        <a14:foregroundMark x1="81159" y1="15535" x2="85870" y2="22715"/>
                        <a14:foregroundMark x1="85870" y1="22715" x2="88043" y2="36292"/>
                        <a14:foregroundMark x1="55072" y1="4961" x2="55072" y2="4961"/>
                        <a14:foregroundMark x1="51087" y1="1567" x2="51087" y2="1567"/>
                        <a14:foregroundMark x1="92572" y1="31593" x2="92572" y2="31593"/>
                        <a14:foregroundMark x1="69746" y1="42950" x2="38406" y2="46475"/>
                        <a14:foregroundMark x1="54710" y1="13316" x2="46196" y2="12141"/>
                        <a14:foregroundMark x1="46196" y1="12141" x2="67572" y2="16580"/>
                        <a14:foregroundMark x1="67572" y1="16580" x2="70290" y2="17755"/>
                        <a14:foregroundMark x1="64674" y1="47781" x2="49275" y2="47258"/>
                        <a14:foregroundMark x1="27899" y1="90862" x2="29710" y2="98172"/>
                        <a14:foregroundMark x1="29710" y1="98172" x2="37862" y2="95822"/>
                        <a14:foregroundMark x1="37862" y1="95822" x2="53080" y2="97911"/>
                        <a14:foregroundMark x1="53080" y1="97911" x2="67754" y2="95170"/>
                        <a14:foregroundMark x1="67754" y1="95170" x2="69565" y2="90339"/>
                        <a14:foregroundMark x1="64493" y1="90992" x2="42391" y2="87728"/>
                        <a14:foregroundMark x1="42391" y1="87728" x2="58514" y2="88381"/>
                        <a14:foregroundMark x1="58514" y1="88381" x2="51268" y2="91123"/>
                        <a14:foregroundMark x1="51268" y1="91123" x2="44022" y2="89687"/>
                        <a14:foregroundMark x1="44022" y1="89687" x2="36051" y2="90601"/>
                        <a14:foregroundMark x1="36051" y1="90601" x2="44203" y2="93734"/>
                        <a14:foregroundMark x1="44203" y1="93734" x2="52536" y2="94256"/>
                        <a14:foregroundMark x1="52536" y1="94256" x2="59601" y2="91253"/>
                        <a14:foregroundMark x1="59601" y1="91253" x2="60145" y2="90601"/>
                        <a14:foregroundMark x1="69746" y1="77154" x2="31159" y2="76110"/>
                        <a14:foregroundMark x1="31159" y1="76110" x2="60870" y2="81070"/>
                        <a14:foregroundMark x1="60870" y1="81070" x2="75181" y2="77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>
          <a:xfrm>
            <a:off x="-665018" y="-206557"/>
            <a:ext cx="7467600" cy="796510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2AE70-F2BA-457F-B648-A2DED002A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" b="97059" l="2655" r="97124">
                        <a14:foregroundMark x1="52655" y1="5462" x2="43584" y2="5602"/>
                        <a14:foregroundMark x1="43584" y1="5602" x2="26106" y2="9804"/>
                        <a14:foregroundMark x1="26106" y1="9804" x2="13274" y2="21148"/>
                        <a14:foregroundMark x1="13274" y1="21148" x2="12168" y2="28852"/>
                        <a14:foregroundMark x1="12168" y1="28852" x2="18584" y2="45098"/>
                        <a14:foregroundMark x1="18584" y1="45098" x2="27212" y2="48739"/>
                        <a14:foregroundMark x1="27212" y1="48739" x2="35841" y2="45518"/>
                        <a14:foregroundMark x1="35841" y1="45518" x2="43363" y2="40196"/>
                        <a14:foregroundMark x1="43363" y1="40196" x2="49558" y2="31513"/>
                        <a14:foregroundMark x1="49558" y1="31513" x2="43363" y2="22549"/>
                        <a14:foregroundMark x1="43363" y1="22549" x2="34292" y2="20868"/>
                        <a14:foregroundMark x1="34292" y1="20868" x2="30752" y2="31232"/>
                        <a14:foregroundMark x1="30752" y1="31232" x2="37389" y2="38655"/>
                        <a14:foregroundMark x1="37389" y1="38655" x2="53761" y2="42017"/>
                        <a14:foregroundMark x1="53761" y1="42017" x2="84956" y2="39076"/>
                        <a14:foregroundMark x1="84956" y1="39076" x2="91372" y2="28711"/>
                        <a14:foregroundMark x1="91372" y1="28711" x2="66150" y2="17227"/>
                        <a14:foregroundMark x1="66150" y1="17227" x2="51770" y2="17787"/>
                        <a14:foregroundMark x1="51770" y1="17787" x2="52434" y2="27451"/>
                        <a14:foregroundMark x1="52434" y1="27451" x2="60398" y2="32073"/>
                        <a14:foregroundMark x1="60398" y1="32073" x2="66150" y2="26751"/>
                        <a14:foregroundMark x1="66150" y1="26751" x2="62168" y2="17647"/>
                        <a14:foregroundMark x1="62168" y1="17647" x2="45796" y2="14566"/>
                        <a14:foregroundMark x1="45796" y1="14566" x2="46460" y2="23249"/>
                        <a14:foregroundMark x1="46460" y1="23249" x2="69248" y2="30952"/>
                        <a14:foregroundMark x1="69248" y1="30952" x2="80973" y2="27591"/>
                        <a14:foregroundMark x1="80973" y1="27591" x2="84292" y2="18067"/>
                        <a14:foregroundMark x1="84292" y1="18067" x2="51106" y2="5742"/>
                        <a14:foregroundMark x1="51106" y1="5742" x2="44248" y2="16246"/>
                        <a14:foregroundMark x1="44248" y1="16246" x2="26770" y2="22549"/>
                        <a14:foregroundMark x1="26770" y1="22549" x2="26106" y2="34734"/>
                        <a14:foregroundMark x1="26106" y1="34734" x2="40487" y2="44958"/>
                        <a14:foregroundMark x1="40487" y1="44958" x2="50442" y2="44398"/>
                        <a14:foregroundMark x1="50442" y1="44398" x2="56637" y2="37675"/>
                        <a14:foregroundMark x1="56637" y1="37675" x2="53761" y2="28571"/>
                        <a14:foregroundMark x1="53761" y1="28571" x2="43363" y2="25910"/>
                        <a14:foregroundMark x1="43363" y1="25910" x2="63274" y2="43557"/>
                        <a14:foregroundMark x1="63274" y1="43557" x2="79204" y2="41317"/>
                        <a14:foregroundMark x1="79204" y1="41317" x2="77876" y2="32913"/>
                        <a14:foregroundMark x1="77876" y1="32913" x2="61283" y2="30952"/>
                        <a14:foregroundMark x1="61283" y1="30952" x2="69690" y2="37255"/>
                        <a14:foregroundMark x1="69690" y1="37255" x2="62389" y2="31092"/>
                        <a14:foregroundMark x1="62389" y1="31092" x2="70796" y2="46639"/>
                        <a14:foregroundMark x1="70796" y1="46639" x2="80088" y2="50000"/>
                        <a14:foregroundMark x1="80088" y1="50000" x2="70354" y2="48739"/>
                        <a14:foregroundMark x1="70354" y1="48739" x2="63053" y2="44118"/>
                        <a14:foregroundMark x1="63053" y1="44118" x2="53761" y2="43697"/>
                        <a14:foregroundMark x1="53761" y1="43697" x2="48009" y2="53922"/>
                        <a14:foregroundMark x1="48009" y1="53922" x2="39602" y2="47619"/>
                        <a14:foregroundMark x1="39602" y1="47619" x2="51106" y2="50420"/>
                        <a14:foregroundMark x1="51106" y1="50420" x2="62611" y2="42577"/>
                        <a14:foregroundMark x1="62611" y1="42577" x2="57743" y2="35014"/>
                        <a14:foregroundMark x1="57743" y1="35014" x2="71903" y2="36975"/>
                        <a14:foregroundMark x1="71903" y1="36975" x2="67478" y2="31513"/>
                        <a14:foregroundMark x1="97124" y1="29132" x2="97124" y2="29132"/>
                        <a14:foregroundMark x1="96460" y1="32213" x2="96460" y2="32213"/>
                        <a14:foregroundMark x1="52876" y1="560" x2="51327" y2="1120"/>
                        <a14:foregroundMark x1="2655" y1="26050" x2="2655" y2="26050"/>
                        <a14:foregroundMark x1="19912" y1="60644" x2="38938" y2="67367"/>
                        <a14:foregroundMark x1="38938" y1="67367" x2="30531" y2="60784"/>
                        <a14:foregroundMark x1="30531" y1="60784" x2="33628" y2="67787"/>
                        <a14:foregroundMark x1="33628" y1="67787" x2="35398" y2="67927"/>
                        <a14:foregroundMark x1="66593" y1="66807" x2="75221" y2="63585"/>
                        <a14:foregroundMark x1="75221" y1="63585" x2="61504" y2="62885"/>
                        <a14:foregroundMark x1="61504" y1="62885" x2="70796" y2="69468"/>
                        <a14:foregroundMark x1="70796" y1="69468" x2="78540" y2="63445"/>
                        <a14:foregroundMark x1="78540" y1="63445" x2="67478" y2="63025"/>
                        <a14:foregroundMark x1="67478" y1="63025" x2="65487" y2="67087"/>
                        <a14:foregroundMark x1="56858" y1="68768" x2="60841" y2="68347"/>
                        <a14:foregroundMark x1="54867" y1="67507" x2="56416" y2="68768"/>
                        <a14:foregroundMark x1="55973" y1="70168" x2="55973" y2="70168"/>
                        <a14:foregroundMark x1="81858" y1="60924" x2="83850" y2="60924"/>
                        <a14:foregroundMark x1="81858" y1="60224" x2="82522" y2="59524"/>
                        <a14:foregroundMark x1="21239" y1="75490" x2="67699" y2="77031"/>
                        <a14:foregroundMark x1="67699" y1="77031" x2="69912" y2="84034"/>
                        <a14:foregroundMark x1="69912" y1="84034" x2="66150" y2="91597"/>
                        <a14:foregroundMark x1="66150" y1="91597" x2="37168" y2="93697"/>
                        <a14:foregroundMark x1="37168" y1="93697" x2="28982" y2="89776"/>
                        <a14:foregroundMark x1="28982" y1="89776" x2="23009" y2="82913"/>
                        <a14:foregroundMark x1="23009" y1="82913" x2="20575" y2="75770"/>
                        <a14:foregroundMark x1="20575" y1="75770" x2="72566" y2="79692"/>
                        <a14:foregroundMark x1="72566" y1="79692" x2="54646" y2="84314"/>
                        <a14:foregroundMark x1="54646" y1="84314" x2="45575" y2="88936"/>
                        <a14:foregroundMark x1="45575" y1="88936" x2="38053" y2="84034"/>
                        <a14:foregroundMark x1="38053" y1="84034" x2="32522" y2="77591"/>
                        <a14:foregroundMark x1="32522" y1="77591" x2="28982" y2="85154"/>
                        <a14:foregroundMark x1="28982" y1="85154" x2="34513" y2="91737"/>
                        <a14:foregroundMark x1="34513" y1="91737" x2="46239" y2="95378"/>
                        <a14:foregroundMark x1="46239" y1="95378" x2="66150" y2="90056"/>
                        <a14:foregroundMark x1="66150" y1="90056" x2="75885" y2="77031"/>
                        <a14:foregroundMark x1="75885" y1="77031" x2="67035" y2="75630"/>
                        <a14:foregroundMark x1="67035" y1="75630" x2="49558" y2="77451"/>
                        <a14:foregroundMark x1="49558" y1="77451" x2="27655" y2="76190"/>
                        <a14:foregroundMark x1="31416" y1="95938" x2="48894" y2="95378"/>
                        <a14:foregroundMark x1="48894" y1="95378" x2="66814" y2="95378"/>
                        <a14:foregroundMark x1="66814" y1="95378" x2="30088" y2="94958"/>
                        <a14:foregroundMark x1="30088" y1="94958" x2="47345" y2="98039"/>
                        <a14:foregroundMark x1="47345" y1="98039" x2="68142" y2="97059"/>
                        <a14:foregroundMark x1="68142" y1="97059" x2="34071" y2="94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741" y="-530659"/>
            <a:ext cx="6519259" cy="77350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1DE5A6-FC1E-40C4-847F-6CEB85E31125}"/>
              </a:ext>
            </a:extLst>
          </p:cNvPr>
          <p:cNvSpPr/>
          <p:nvPr/>
        </p:nvSpPr>
        <p:spPr>
          <a:xfrm>
            <a:off x="7089837" y="310149"/>
            <a:ext cx="36866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O‘zlashma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so‘zlarda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9ED765-E5A1-447A-A417-9F767D84E9D5}"/>
              </a:ext>
            </a:extLst>
          </p:cNvPr>
          <p:cNvSpPr/>
          <p:nvPr/>
        </p:nvSpPr>
        <p:spPr>
          <a:xfrm>
            <a:off x="1023140" y="779795"/>
            <a:ext cx="44646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tillardan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ba’zi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singari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E7FD3-53BE-4D40-929B-2AFA24A3025D}"/>
              </a:ext>
            </a:extLst>
          </p:cNvPr>
          <p:cNvSpPr txBox="1"/>
          <p:nvPr/>
        </p:nvSpPr>
        <p:spPr>
          <a:xfrm>
            <a:off x="511570" y="5591513"/>
            <a:ext cx="548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kislorod,okean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1B798-AB86-42E1-BB46-873040CA93FD}"/>
              </a:ext>
            </a:extLst>
          </p:cNvPr>
          <p:cNvSpPr txBox="1"/>
          <p:nvPr/>
        </p:nvSpPr>
        <p:spPr>
          <a:xfrm>
            <a:off x="6754406" y="5094407"/>
            <a:ext cx="491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aktyor</a:t>
            </a:r>
            <a:r>
              <a:rPr 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kompas</a:t>
            </a:r>
            <a:r>
              <a:rPr 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28DA2B-3CDC-47ED-9B74-61D627E9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094" l="2035" r="94477">
                        <a14:foregroundMark x1="27326" y1="62109" x2="59884" y2="62109"/>
                        <a14:foregroundMark x1="59884" y1="62109" x2="23837" y2="66992"/>
                        <a14:foregroundMark x1="23837" y1="66992" x2="61047" y2="78711"/>
                        <a14:foregroundMark x1="61047" y1="78711" x2="36337" y2="79883"/>
                        <a14:foregroundMark x1="36337" y1="79883" x2="49709" y2="90039"/>
                        <a14:foregroundMark x1="49709" y1="90039" x2="66860" y2="95508"/>
                        <a14:foregroundMark x1="66860" y1="95508" x2="72965" y2="94727"/>
                        <a14:foregroundMark x1="72965" y1="94727" x2="72965" y2="85742"/>
                        <a14:foregroundMark x1="72965" y1="85742" x2="63663" y2="82813"/>
                        <a14:foregroundMark x1="63663" y1="82813" x2="56977" y2="83398"/>
                        <a14:foregroundMark x1="56977" y1="83398" x2="58721" y2="90625"/>
                        <a14:foregroundMark x1="58721" y1="90625" x2="69186" y2="91406"/>
                        <a14:foregroundMark x1="69186" y1="91406" x2="84012" y2="89063"/>
                        <a14:foregroundMark x1="84012" y1="89063" x2="88081" y2="84180"/>
                        <a14:foregroundMark x1="88081" y1="84180" x2="82267" y2="74414"/>
                        <a14:foregroundMark x1="82267" y1="74414" x2="72965" y2="74219"/>
                        <a14:foregroundMark x1="72965" y1="74219" x2="68605" y2="79102"/>
                        <a14:foregroundMark x1="68605" y1="79102" x2="73547" y2="74805"/>
                        <a14:foregroundMark x1="73547" y1="74805" x2="64826" y2="72070"/>
                        <a14:foregroundMark x1="64826" y1="72070" x2="60174" y2="74805"/>
                        <a14:foregroundMark x1="60174" y1="74805" x2="63953" y2="81445"/>
                        <a14:foregroundMark x1="63953" y1="81445" x2="70349" y2="77539"/>
                        <a14:foregroundMark x1="70349" y1="77539" x2="63663" y2="71680"/>
                        <a14:foregroundMark x1="63663" y1="71680" x2="56395" y2="73438"/>
                        <a14:foregroundMark x1="56395" y1="73438" x2="55233" y2="80664"/>
                        <a14:foregroundMark x1="55233" y1="80664" x2="61337" y2="83398"/>
                        <a14:foregroundMark x1="61337" y1="83398" x2="68895" y2="80078"/>
                        <a14:foregroundMark x1="68895" y1="80078" x2="65698" y2="70703"/>
                        <a14:foregroundMark x1="65698" y1="70703" x2="55814" y2="69141"/>
                        <a14:foregroundMark x1="55814" y1="69141" x2="48256" y2="73633"/>
                        <a14:foregroundMark x1="48256" y1="73633" x2="47674" y2="81445"/>
                        <a14:foregroundMark x1="47674" y1="81445" x2="58721" y2="82617"/>
                        <a14:foregroundMark x1="58721" y1="82617" x2="56395" y2="72656"/>
                        <a14:foregroundMark x1="56395" y1="72656" x2="42733" y2="66016"/>
                        <a14:foregroundMark x1="42733" y1="66016" x2="31686" y2="70117"/>
                        <a14:foregroundMark x1="31686" y1="70117" x2="29360" y2="81250"/>
                        <a14:foregroundMark x1="29360" y1="81250" x2="33140" y2="87305"/>
                        <a14:foregroundMark x1="33140" y1="87305" x2="41570" y2="86523"/>
                        <a14:foregroundMark x1="41570" y1="86523" x2="43605" y2="77734"/>
                        <a14:foregroundMark x1="43605" y1="77734" x2="36337" y2="75000"/>
                        <a14:foregroundMark x1="36337" y1="75000" x2="30814" y2="77539"/>
                        <a14:foregroundMark x1="30814" y1="77539" x2="28198" y2="84375"/>
                        <a14:foregroundMark x1="28198" y1="84375" x2="33140" y2="89063"/>
                        <a14:foregroundMark x1="33140" y1="89063" x2="38663" y2="84961"/>
                        <a14:foregroundMark x1="38663" y1="84961" x2="27907" y2="82617"/>
                        <a14:foregroundMark x1="27907" y1="82617" x2="23256" y2="89063"/>
                        <a14:foregroundMark x1="23256" y1="89063" x2="30523" y2="94727"/>
                        <a14:foregroundMark x1="30523" y1="94727" x2="34884" y2="90430"/>
                        <a14:foregroundMark x1="34884" y1="90430" x2="23837" y2="89453"/>
                        <a14:foregroundMark x1="23837" y1="89453" x2="22674" y2="97656"/>
                        <a14:foregroundMark x1="22674" y1="97656" x2="27616" y2="96094"/>
                        <a14:foregroundMark x1="27616" y1="96094" x2="15698" y2="93359"/>
                        <a14:foregroundMark x1="15698" y1="93359" x2="24419" y2="97852"/>
                        <a14:foregroundMark x1="24419" y1="97852" x2="77035" y2="98047"/>
                        <a14:foregroundMark x1="77035" y1="98047" x2="83140" y2="96094"/>
                        <a14:foregroundMark x1="83140" y1="96094" x2="75291" y2="91992"/>
                        <a14:foregroundMark x1="66279" y1="63477" x2="73547" y2="60742"/>
                        <a14:foregroundMark x1="73547" y1="60742" x2="76163" y2="67383"/>
                        <a14:foregroundMark x1="76163" y1="67383" x2="70349" y2="69727"/>
                        <a14:foregroundMark x1="70349" y1="69727" x2="64535" y2="65625"/>
                        <a14:foregroundMark x1="64535" y1="65625" x2="72093" y2="64258"/>
                        <a14:foregroundMark x1="72093" y1="64258" x2="80814" y2="64844"/>
                        <a14:foregroundMark x1="80814" y1="64844" x2="80523" y2="71875"/>
                        <a14:foregroundMark x1="80523" y1="71875" x2="73547" y2="67383"/>
                        <a14:foregroundMark x1="73547" y1="67383" x2="78198" y2="62109"/>
                        <a14:foregroundMark x1="78198" y1="62109" x2="71221" y2="66406"/>
                        <a14:foregroundMark x1="71221" y1="66406" x2="70349" y2="65820"/>
                        <a14:foregroundMark x1="91279" y1="25977" x2="92733" y2="33008"/>
                        <a14:foregroundMark x1="92733" y1="33008" x2="92442" y2="26172"/>
                        <a14:foregroundMark x1="95058" y1="50391" x2="95058" y2="50195"/>
                        <a14:foregroundMark x1="8721" y1="46484" x2="8721" y2="46484"/>
                        <a14:foregroundMark x1="2035" y1="47461" x2="2035" y2="47461"/>
                        <a14:foregroundMark x1="39535" y1="5078" x2="40116" y2="4883"/>
                        <a14:foregroundMark x1="66860" y1="3125" x2="66860" y2="3125"/>
                        <a14:foregroundMark x1="46802" y1="19531" x2="54070" y2="18750"/>
                        <a14:foregroundMark x1="54070" y1="18750" x2="49709" y2="24805"/>
                        <a14:foregroundMark x1="49709" y1="24805" x2="43895" y2="25195"/>
                        <a14:foregroundMark x1="43895" y1="25195" x2="51744" y2="23047"/>
                        <a14:foregroundMark x1="51744" y1="23047" x2="55523" y2="28711"/>
                        <a14:foregroundMark x1="55523" y1="28711" x2="46221" y2="30469"/>
                        <a14:foregroundMark x1="46221" y1="30469" x2="44477" y2="22461"/>
                        <a14:foregroundMark x1="44477" y1="22461" x2="52035" y2="21289"/>
                        <a14:foregroundMark x1="52035" y1="21289" x2="57849" y2="23633"/>
                        <a14:foregroundMark x1="57849" y1="23633" x2="53488" y2="31055"/>
                        <a14:foregroundMark x1="53488" y1="31055" x2="47093" y2="27734"/>
                        <a14:foregroundMark x1="47093" y1="27734" x2="53198" y2="20898"/>
                        <a14:foregroundMark x1="53198" y1="20898" x2="61047" y2="21289"/>
                        <a14:foregroundMark x1="61047" y1="21289" x2="68314" y2="24609"/>
                        <a14:foregroundMark x1="68314" y1="24609" x2="65116" y2="30469"/>
                        <a14:foregroundMark x1="65116" y1="30469" x2="57558" y2="29883"/>
                        <a14:foregroundMark x1="57558" y1="29883" x2="61628" y2="25195"/>
                        <a14:foregroundMark x1="61628" y1="25195" x2="66570" y2="28711"/>
                        <a14:foregroundMark x1="66570" y1="28711" x2="59012" y2="33594"/>
                        <a14:foregroundMark x1="59012" y1="33594" x2="46802" y2="33203"/>
                        <a14:foregroundMark x1="46802" y1="33203" x2="43023" y2="28320"/>
                        <a14:foregroundMark x1="43023" y1="28320" x2="45058" y2="18555"/>
                        <a14:foregroundMark x1="45058" y1="18555" x2="50000" y2="16406"/>
                        <a14:foregroundMark x1="50000" y1="16406" x2="44767" y2="16211"/>
                        <a14:foregroundMark x1="44767" y1="16211" x2="39826" y2="19531"/>
                        <a14:foregroundMark x1="39826" y1="19531" x2="37209" y2="25977"/>
                        <a14:foregroundMark x1="37209" y1="25977" x2="41279" y2="33008"/>
                        <a14:foregroundMark x1="41279" y1="33008" x2="60465" y2="36523"/>
                        <a14:foregroundMark x1="60465" y1="36523" x2="62791" y2="3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" y="-232559"/>
            <a:ext cx="10945091" cy="740026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285869-AB2C-4B89-AB43-2104EAB84D6C}"/>
              </a:ext>
            </a:extLst>
          </p:cNvPr>
          <p:cNvSpPr/>
          <p:nvPr/>
        </p:nvSpPr>
        <p:spPr>
          <a:xfrm>
            <a:off x="3089564" y="4150530"/>
            <a:ext cx="6373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bo‘g‘inli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bo‘g‘inidagi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bo‘g‘indagi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qilinsa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417CD-B74C-44BE-99F8-FC3837C0ED1D}"/>
              </a:ext>
            </a:extLst>
          </p:cNvPr>
          <p:cNvSpPr txBox="1"/>
          <p:nvPr/>
        </p:nvSpPr>
        <p:spPr>
          <a:xfrm>
            <a:off x="4173381" y="1052285"/>
            <a:ext cx="4448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kulgi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3CC982-4118-44AF-B661-5409EF65A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99219" l="291" r="97384">
                        <a14:foregroundMark x1="30233" y1="8984" x2="37791" y2="7813"/>
                        <a14:foregroundMark x1="37791" y1="7813" x2="44767" y2="9375"/>
                        <a14:foregroundMark x1="44767" y1="9375" x2="38372" y2="9570"/>
                        <a14:foregroundMark x1="38372" y1="9570" x2="31977" y2="12305"/>
                        <a14:foregroundMark x1="31977" y1="12305" x2="29942" y2="18945"/>
                        <a14:foregroundMark x1="29942" y1="18945" x2="19477" y2="25391"/>
                        <a14:foregroundMark x1="19477" y1="25391" x2="22093" y2="33398"/>
                        <a14:foregroundMark x1="22093" y1="33398" x2="32558" y2="41602"/>
                        <a14:foregroundMark x1="32558" y1="41602" x2="36919" y2="47266"/>
                        <a14:foregroundMark x1="36919" y1="47266" x2="57558" y2="43945"/>
                        <a14:foregroundMark x1="57558" y1="43945" x2="63663" y2="43945"/>
                        <a14:foregroundMark x1="63663" y1="43945" x2="81395" y2="28516"/>
                        <a14:foregroundMark x1="81395" y1="28516" x2="78198" y2="12695"/>
                        <a14:foregroundMark x1="78198" y1="12695" x2="67442" y2="6641"/>
                        <a14:foregroundMark x1="67442" y1="6641" x2="54070" y2="8984"/>
                        <a14:foregroundMark x1="54070" y1="8984" x2="54942" y2="23438"/>
                        <a14:foregroundMark x1="54942" y1="23438" x2="34012" y2="20117"/>
                        <a14:foregroundMark x1="34012" y1="20117" x2="46802" y2="26563"/>
                        <a14:foregroundMark x1="46802" y1="26563" x2="56395" y2="23828"/>
                        <a14:foregroundMark x1="56395" y1="23828" x2="51453" y2="19727"/>
                        <a14:foregroundMark x1="51453" y1="19727" x2="45930" y2="25586"/>
                        <a14:foregroundMark x1="45930" y1="25586" x2="51453" y2="28711"/>
                        <a14:foregroundMark x1="51453" y1="28711" x2="60756" y2="23242"/>
                        <a14:foregroundMark x1="60756" y1="23242" x2="58140" y2="16992"/>
                        <a14:foregroundMark x1="58140" y1="16992" x2="47965" y2="21680"/>
                        <a14:foregroundMark x1="47965" y1="21680" x2="57558" y2="32617"/>
                        <a14:foregroundMark x1="57558" y1="32617" x2="63953" y2="26367"/>
                        <a14:foregroundMark x1="63953" y1="26367" x2="52907" y2="25195"/>
                        <a14:foregroundMark x1="52907" y1="25195" x2="73256" y2="34570"/>
                        <a14:foregroundMark x1="73256" y1="34570" x2="79360" y2="31641"/>
                        <a14:foregroundMark x1="79360" y1="31641" x2="57558" y2="22266"/>
                        <a14:foregroundMark x1="57558" y1="22266" x2="51744" y2="26367"/>
                        <a14:foregroundMark x1="51744" y1="26367" x2="56977" y2="31836"/>
                        <a14:foregroundMark x1="56977" y1="31836" x2="61919" y2="28125"/>
                        <a14:foregroundMark x1="61919" y1="28125" x2="48256" y2="26172"/>
                        <a14:foregroundMark x1="48256" y1="26172" x2="54360" y2="31445"/>
                        <a14:foregroundMark x1="54360" y1="31445" x2="45640" y2="26758"/>
                        <a14:foregroundMark x1="45640" y1="26758" x2="42733" y2="33203"/>
                        <a14:foregroundMark x1="42733" y1="33203" x2="51163" y2="35547"/>
                        <a14:foregroundMark x1="51163" y1="35547" x2="43314" y2="28320"/>
                        <a14:foregroundMark x1="43314" y1="28320" x2="48547" y2="37500"/>
                        <a14:foregroundMark x1="48547" y1="37500" x2="58430" y2="34570"/>
                        <a14:foregroundMark x1="58430" y1="34570" x2="57558" y2="27734"/>
                        <a14:foregroundMark x1="57558" y1="27734" x2="45640" y2="24805"/>
                        <a14:foregroundMark x1="45640" y1="24805" x2="42733" y2="31250"/>
                        <a14:foregroundMark x1="42733" y1="31250" x2="49128" y2="33008"/>
                        <a14:foregroundMark x1="49128" y1="33008" x2="55233" y2="26953"/>
                        <a14:foregroundMark x1="55233" y1="26953" x2="52326" y2="20703"/>
                        <a14:foregroundMark x1="52326" y1="20703" x2="40116" y2="19922"/>
                        <a14:foregroundMark x1="40116" y1="19922" x2="43895" y2="28711"/>
                        <a14:foregroundMark x1="43895" y1="28711" x2="50872" y2="24805"/>
                        <a14:foregroundMark x1="50872" y1="24805" x2="36919" y2="22266"/>
                        <a14:foregroundMark x1="36919" y1="22266" x2="34884" y2="29883"/>
                        <a14:foregroundMark x1="34884" y1="29883" x2="45640" y2="25586"/>
                        <a14:foregroundMark x1="45640" y1="25586" x2="32558" y2="28320"/>
                        <a14:foregroundMark x1="32558" y1="28320" x2="42442" y2="31250"/>
                        <a14:foregroundMark x1="42442" y1="31250" x2="33430" y2="31445"/>
                        <a14:foregroundMark x1="33430" y1="31445" x2="46802" y2="37695"/>
                        <a14:foregroundMark x1="46802" y1="37695" x2="40988" y2="39453"/>
                        <a14:foregroundMark x1="40988" y1="39453" x2="49709" y2="39453"/>
                        <a14:foregroundMark x1="49709" y1="39453" x2="44767" y2="37500"/>
                        <a14:foregroundMark x1="37500" y1="3320" x2="38081" y2="4102"/>
                        <a14:foregroundMark x1="66570" y1="2930" x2="66570" y2="4297"/>
                        <a14:foregroundMark x1="91279" y1="26367" x2="91279" y2="26367"/>
                        <a14:foregroundMark x1="97384" y1="49805" x2="97384" y2="49805"/>
                        <a14:foregroundMark x1="6105" y1="47852" x2="6105" y2="47852"/>
                        <a14:foregroundMark x1="291" y1="48828" x2="291" y2="48828"/>
                        <a14:foregroundMark x1="25291" y1="60156" x2="68895" y2="66797"/>
                        <a14:foregroundMark x1="68895" y1="66797" x2="42733" y2="68945"/>
                        <a14:foregroundMark x1="42733" y1="68945" x2="68314" y2="75586"/>
                        <a14:foregroundMark x1="68314" y1="75586" x2="59302" y2="79883"/>
                        <a14:foregroundMark x1="59302" y1="79883" x2="34302" y2="80469"/>
                        <a14:foregroundMark x1="34302" y1="80469" x2="50000" y2="90039"/>
                        <a14:foregroundMark x1="50000" y1="90039" x2="56395" y2="90625"/>
                        <a14:foregroundMark x1="56395" y1="90625" x2="33721" y2="91992"/>
                        <a14:foregroundMark x1="33721" y1="91992" x2="49709" y2="97070"/>
                        <a14:foregroundMark x1="49709" y1="97070" x2="34302" y2="97266"/>
                        <a14:foregroundMark x1="34302" y1="97266" x2="57849" y2="99805"/>
                        <a14:foregroundMark x1="57849" y1="99805" x2="70058" y2="98633"/>
                        <a14:foregroundMark x1="70058" y1="98633" x2="78198" y2="99219"/>
                        <a14:foregroundMark x1="78198" y1="99219" x2="82267" y2="94336"/>
                        <a14:foregroundMark x1="82267" y1="94336" x2="77326" y2="97266"/>
                        <a14:foregroundMark x1="77326" y1="97266" x2="26163" y2="96289"/>
                        <a14:foregroundMark x1="26163" y1="96289" x2="20930" y2="91992"/>
                        <a14:foregroundMark x1="20930" y1="91992" x2="19186" y2="99414"/>
                        <a14:foregroundMark x1="19186" y1="99414" x2="27616" y2="97852"/>
                        <a14:foregroundMark x1="27616" y1="97852" x2="45058" y2="99219"/>
                        <a14:foregroundMark x1="45058" y1="99219" x2="74128" y2="96680"/>
                        <a14:foregroundMark x1="74128" y1="96680" x2="81977" y2="96875"/>
                        <a14:foregroundMark x1="81977" y1="96875" x2="77035" y2="90039"/>
                        <a14:foregroundMark x1="77035" y1="90039" x2="78488" y2="72852"/>
                        <a14:foregroundMark x1="78488" y1="72852" x2="74709" y2="83008"/>
                        <a14:foregroundMark x1="74709" y1="83008" x2="73837" y2="91797"/>
                        <a14:foregroundMark x1="73837" y1="91797" x2="70930" y2="84180"/>
                        <a14:foregroundMark x1="70930" y1="84180" x2="69767" y2="67773"/>
                        <a14:foregroundMark x1="69767" y1="67773" x2="64244" y2="73828"/>
                        <a14:foregroundMark x1="64244" y1="73828" x2="56977" y2="87500"/>
                        <a14:foregroundMark x1="56977" y1="87500" x2="50000" y2="61914"/>
                        <a14:foregroundMark x1="50000" y1="61914" x2="39244" y2="61719"/>
                        <a14:foregroundMark x1="39244" y1="61719" x2="27326" y2="83594"/>
                        <a14:foregroundMark x1="27326" y1="83594" x2="24419" y2="70117"/>
                        <a14:foregroundMark x1="24419" y1="70117" x2="25291" y2="83008"/>
                        <a14:foregroundMark x1="25291" y1="83008" x2="29360" y2="64063"/>
                        <a14:foregroundMark x1="29360" y1="64063" x2="24709" y2="68359"/>
                        <a14:foregroundMark x1="24709" y1="68359" x2="46221" y2="65820"/>
                        <a14:foregroundMark x1="46221" y1="65820" x2="69477" y2="66992"/>
                        <a14:foregroundMark x1="69477" y1="66992" x2="81105" y2="73633"/>
                        <a14:foregroundMark x1="81105" y1="73633" x2="77326" y2="79102"/>
                        <a14:foregroundMark x1="77326" y1="79102" x2="75581" y2="79297"/>
                        <a14:foregroundMark x1="64826" y1="93164" x2="53198" y2="92578"/>
                        <a14:foregroundMark x1="53198" y1="92578" x2="72965" y2="95117"/>
                        <a14:foregroundMark x1="72965" y1="95117" x2="51744" y2="94141"/>
                        <a14:foregroundMark x1="51744" y1="94141" x2="70349" y2="96289"/>
                        <a14:foregroundMark x1="70349" y1="96289" x2="22674" y2="97266"/>
                        <a14:foregroundMark x1="22674" y1="97266" x2="32267" y2="96680"/>
                        <a14:foregroundMark x1="32267" y1="96680" x2="55523" y2="98633"/>
                        <a14:foregroundMark x1="55523" y1="98633" x2="62209" y2="97070"/>
                        <a14:foregroundMark x1="62209" y1="97070" x2="67151" y2="92578"/>
                        <a14:foregroundMark x1="67151" y1="92578" x2="61919" y2="91211"/>
                        <a14:foregroundMark x1="61919" y1="91211" x2="76453" y2="97266"/>
                        <a14:foregroundMark x1="76453" y1="97266" x2="71512" y2="89258"/>
                        <a14:foregroundMark x1="71512" y1="89258" x2="63663" y2="94141"/>
                        <a14:foregroundMark x1="63663" y1="94141" x2="55233" y2="90039"/>
                        <a14:foregroundMark x1="55233" y1="90039" x2="40407" y2="91992"/>
                        <a14:foregroundMark x1="40407" y1="91992" x2="34593" y2="91211"/>
                        <a14:foregroundMark x1="34593" y1="91211" x2="22965" y2="97852"/>
                        <a14:foregroundMark x1="22965" y1="97852" x2="23256" y2="9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-415635"/>
            <a:ext cx="10792692" cy="781396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AE432A-64AC-4F10-9968-EF2F9FC06E74}"/>
              </a:ext>
            </a:extLst>
          </p:cNvPr>
          <p:cNvSpPr/>
          <p:nvPr/>
        </p:nvSpPr>
        <p:spPr>
          <a:xfrm>
            <a:off x="3297382" y="4206005"/>
            <a:ext cx="6525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bo‘g‘inida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bo‘g‘inidagi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tovushiga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moyil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aytilsa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05613-00E0-4A4C-92DB-12346DAE1B61}"/>
              </a:ext>
            </a:extLst>
          </p:cNvPr>
          <p:cNvSpPr txBox="1"/>
          <p:nvPr/>
        </p:nvSpPr>
        <p:spPr>
          <a:xfrm>
            <a:off x="4733459" y="942106"/>
            <a:ext cx="40446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burun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ree download School Days Powerpoint Templates Education Lime Orange Red  [1600x1200] for your Desktop, Mobile &amp; Tablet | Explore 38+ Ppt Backgrounds  For School | Ppt Backgrounds For School, PPT Wallpaper f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1219200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6425" y="0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81205" y="-995362"/>
            <a:ext cx="2476500" cy="7848600"/>
          </a:xfrm>
          <a:prstGeom prst="rect">
            <a:avLst/>
          </a:prstGeom>
        </p:spPr>
      </p:pic>
      <p:pic>
        <p:nvPicPr>
          <p:cNvPr id="7" name="Picture 2" descr="Солнце, луна, звезды - Природа (кроме цветов и животных) - Кира-скрап -  клипарт и рамки на прозрачном фоне | Cartoon sun, Clip art,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" y="5501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549</Words>
  <Application>Microsoft Office PowerPoint</Application>
  <PresentationFormat>Широкоэкранный</PresentationFormat>
  <Paragraphs>104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2021-03-17T17:48:21Z</dcterms:created>
  <dcterms:modified xsi:type="dcterms:W3CDTF">2021-03-23T10:56:46Z</dcterms:modified>
</cp:coreProperties>
</file>