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9" r:id="rId5"/>
    <p:sldId id="271" r:id="rId6"/>
    <p:sldId id="260" r:id="rId7"/>
    <p:sldId id="274" r:id="rId8"/>
    <p:sldId id="262" r:id="rId9"/>
    <p:sldId id="268" r:id="rId10"/>
    <p:sldId id="263" r:id="rId11"/>
    <p:sldId id="265" r:id="rId12"/>
    <p:sldId id="275" r:id="rId13"/>
    <p:sldId id="272" r:id="rId14"/>
    <p:sldId id="277" r:id="rId15"/>
    <p:sldId id="264" r:id="rId16"/>
    <p:sldId id="273" r:id="rId17"/>
    <p:sldId id="266" r:id="rId18"/>
    <p:sldId id="267" r:id="rId19"/>
    <p:sldId id="261" r:id="rId20"/>
    <p:sldId id="278" r:id="rId21"/>
    <p:sldId id="269" r:id="rId22"/>
    <p:sldId id="25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0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8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0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8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6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8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4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1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03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50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3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D62D-18F6-418D-9406-5925232DE557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20C8E-C7F1-4AE9-A86D-960BEDC35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7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 для презентации - весенние цветы | учебные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92927" y="606629"/>
            <a:ext cx="7606145" cy="44165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 </a:t>
            </a:r>
            <a:r>
              <a:rPr lang="en-US" sz="16600" b="1" cap="none" spc="0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endParaRPr lang="en-US" sz="16600" b="1" cap="none" spc="0" dirty="0" smtClean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5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5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15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sinf</a:t>
            </a:r>
            <a:endParaRPr lang="ru-RU" sz="115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70363" y="373162"/>
            <a:ext cx="99891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359-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qurti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Tabiatshunoslik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darsligidan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mavzuga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doir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ma’lumotlarni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340" y="3300869"/>
            <a:ext cx="3385271" cy="2946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985" y="3300868"/>
            <a:ext cx="3280030" cy="29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79844" y="1027906"/>
            <a:ext cx="98662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Aprel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boshlarida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tuxumlari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ochilib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Tuxumidan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xonadonlarga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tarqatiladi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6425" y="0"/>
            <a:ext cx="8319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qurti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O'zbek ipakchiligi: Puxta huquqiy asos, yangi tashkiliy tizim va  innovatsion texnologiyalar - Xalq so'z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85" y="3041477"/>
            <a:ext cx="4710545" cy="315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4" descr="Ипак қурти боқиш бўйича тавсиялар - Agronet.uz интернет порта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471" y="3023253"/>
            <a:ext cx="4730565" cy="315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37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23730" y="633997"/>
            <a:ext cx="102173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boqilayotgan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harorati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muntazam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+28°C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+30°C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gacha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namligi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me’yorda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saqlanishi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havosi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almashtirib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turilishi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ИПАК ҚУРТИНИ БОҚИШ АГРОТEХНИКАСИ | Агро-Олам.U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57" y="3635867"/>
            <a:ext cx="4222734" cy="2812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8" descr="yaypan.uz - Ўзбекистон туманида ипак қуpтлаpи паpваpиши авжи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69" y="3004470"/>
            <a:ext cx="4605038" cy="3068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865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43020" y="397209"/>
            <a:ext cx="101580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qurtlarga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daraxtining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chiqayotgan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barglari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5—6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butunligicha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solinadi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Шелковая Хивинская мастерская: Шелковод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08" y="3086691"/>
            <a:ext cx="2962073" cy="2806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783" y="2520503"/>
            <a:ext cx="4721432" cy="2591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27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59527" y="525131"/>
            <a:ext cx="10252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o‘sib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23—25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o‘ray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boshlaydi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g‘umbakka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aylanadi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So‘ngra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pillalar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terib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olinadi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davlatga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topshiriladi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Pillalardan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tolasidan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shoyi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matolar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to‘qiladi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O'zA - Fargʻonada ipak qurti parvarishi boshlan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52309"/>
            <a:ext cx="3629891" cy="2424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14" descr="O'zbek ipakchiligi: Puxta huquqiy asos, yangi tashkiliy tizim va  innovatsion texnologiyalar - Xalq so'z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01" y="4211418"/>
            <a:ext cx="3908638" cy="2616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16" descr="Атлас ва адрас яратилишига қизиққан меҳмонларнинг хавфсиз саёҳати учун  замин яратилмоқ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27" y="4211418"/>
            <a:ext cx="2988274" cy="2424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66019" y="1825625"/>
            <a:ext cx="10293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Aprel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oyining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boshlari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tuxumdan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chiqariladi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sharoiti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chitir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o‘simligi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harorati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28 – 30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gradus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havo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namligi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qirqib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maydalangan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maydalanmagan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23 –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tolalar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58097" y="-84035"/>
            <a:ext cx="8319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0150" y="952610"/>
            <a:ext cx="83191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en-US" sz="48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qurti</a:t>
            </a:r>
            <a:endParaRPr lang="en-US" sz="4800" b="1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7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04110" y="612270"/>
            <a:ext cx="10286594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Aprel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oyi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boshlarida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qurti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tuxumlari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ochilib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chiqadi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Tuxumidan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xonadon-larga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tarqatiladi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boqilayotgan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harorati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kerak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Xona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namligi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me’yorda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saqlanishi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lozim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Dastlabki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kunlari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qurtlarga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daraxtining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yangi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barglari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alab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beriladi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keyin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maydalanmagan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burglar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solinadi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Qurtlar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o‘sib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23—25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o‘ray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boshlaydi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Pillalardan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olingan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tolasidan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atlas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shoyi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matolar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to‘qiladi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8296" y="-114796"/>
            <a:ext cx="83191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qurti</a:t>
            </a:r>
            <a:endParaRPr lang="en-US" sz="54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48691" y="552681"/>
            <a:ext cx="104021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360-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Kulib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insho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yozing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Mavzuni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yoritishda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Yusuf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Hojibning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ta’rifida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matnidan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kuzatishlaringiz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to‘plagan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materiallaringizdan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foydalaning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061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30582" y="1027906"/>
            <a:ext cx="961505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ru-RU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ob-havosi</a:t>
            </a:r>
            <a:r>
              <a:rPr lang="ru-RU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Bahorda</a:t>
            </a:r>
            <a:r>
              <a:rPr lang="ru-RU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ru-RU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manzarasi</a:t>
            </a:r>
            <a:r>
              <a:rPr lang="ru-RU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Bahorgi</a:t>
            </a:r>
            <a:r>
              <a:rPr lang="ru-RU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yumushlar</a:t>
            </a:r>
            <a:r>
              <a:rPr lang="ru-RU" sz="5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Yozgan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inshoyingizni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Xato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kamchiliklarini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to‘g‘irlang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3907" y="120760"/>
            <a:ext cx="6301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Kulib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Картинки весны для дошкольников в детском сади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649" y="950911"/>
            <a:ext cx="3089235" cy="19682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38270" y="104576"/>
            <a:ext cx="63017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Kulib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</a:t>
            </a: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76401" y="1027906"/>
            <a:ext cx="100965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O‘lkamizga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kirib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Kunlar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Bahorda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ob-havo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o‘zgaruvchan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o‘proq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yomg‘ir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yo‘g‘ib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turadi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Bahorda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uyg‘ondi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Atrofda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maysalar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ko‘kardi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Daraxtlar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kurtak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chiqardi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Chiroyli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gullar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ochildi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kelishi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dehqon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bog‘bonlarning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yumushlari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ko‘paydi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bog‘larda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qizg‘in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ketmoqda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930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Сова учитель с книгой и указкой стоит возле доски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t="17431" r="10930" b="23518"/>
          <a:stretch/>
        </p:blipFill>
        <p:spPr bwMode="auto">
          <a:xfrm>
            <a:off x="0" y="-1"/>
            <a:ext cx="12160284" cy="695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0110" y="0"/>
            <a:ext cx="6179126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96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60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11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11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endParaRPr lang="en-US" sz="5400" b="1" cap="none" spc="0" dirty="0" smtClean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</a:t>
            </a:r>
            <a:r>
              <a:rPr lang="en-US" sz="5400" b="1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5400" b="1" cap="none" spc="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-361-mashqlar)</a:t>
            </a:r>
          </a:p>
        </p:txBody>
      </p:sp>
    </p:spTree>
    <p:extLst>
      <p:ext uri="{BB962C8B-B14F-4D97-AF65-F5344CB8AC3E}">
        <p14:creationId xmlns:p14="http://schemas.microsoft.com/office/powerpoint/2010/main" val="20457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ducation Powerpoint Background Free Images | HD Wallpa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76"/>
            <a:ext cx="12192001" cy="695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59099" y="59258"/>
            <a:ext cx="5873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darsda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406" y="1045022"/>
            <a:ext cx="97902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darsida</a:t>
            </a:r>
            <a:r>
              <a:rPr lang="en-US" sz="4400" b="1" dirty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nimalarni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bajardik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b="1" cap="none" spc="0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1031" y="2370585"/>
            <a:ext cx="919818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Bugun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darsida</a:t>
            </a:r>
            <a:r>
              <a:rPr lang="en-US" sz="48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en-US" sz="48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qurti</a:t>
            </a:r>
            <a:r>
              <a:rPr lang="en-US" sz="4800" b="1" i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tuzdik</a:t>
            </a:r>
            <a:r>
              <a:rPr lang="en-US" sz="48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8443" y="4111646"/>
            <a:ext cx="83102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4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Kulib</a:t>
            </a:r>
            <a:r>
              <a:rPr lang="en-US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</a:t>
            </a:r>
            <a:r>
              <a:rPr lang="en-US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insho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yozdik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99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99854" y="1401771"/>
            <a:ext cx="93366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361- </a:t>
            </a:r>
            <a:r>
              <a:rPr lang="ru-RU" sz="44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44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darsligidan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hayvon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o‘rinlarni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topib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Tasvirlashda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qo‘llangan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tagiga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chizing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04035" y="0"/>
            <a:ext cx="5936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54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ᐈ Белый с тюльпанами фон, фотографии белые тюльпаны панорама | скачать на  Depositphotos®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506"/>
            <a:ext cx="12192000" cy="735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3419" y="1027906"/>
            <a:ext cx="55972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</a:t>
            </a:r>
            <a:r>
              <a:rPr lang="en-US" sz="1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1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bo‘ling</a:t>
            </a:r>
            <a:r>
              <a:rPr lang="en-US" sz="1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95" y="1825625"/>
            <a:ext cx="5604809" cy="4351338"/>
          </a:xfrm>
        </p:spPr>
      </p:pic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7874" y="96339"/>
            <a:ext cx="8569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5564" y="933721"/>
            <a:ext cx="106264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358- </a:t>
            </a:r>
            <a:r>
              <a:rPr lang="ru-RU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mashq</a:t>
            </a:r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mazmunini</a:t>
            </a:r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qayta</a:t>
            </a:r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hikoyalang</a:t>
            </a:r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Tabiatni</a:t>
            </a:r>
            <a:r>
              <a:rPr lang="ru-RU" sz="36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tasvirlashda</a:t>
            </a:r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matndagi</a:t>
            </a:r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so‘zlardan</a:t>
            </a:r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foydalaning</a:t>
            </a:r>
            <a:r>
              <a:rPr lang="ru-RU" sz="36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baland-baland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daraxtlar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ortiga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berkindi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Atrofni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qorong‘ilik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qopladi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Onasining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qanoti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ostidagi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Chumchuqcha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Ayajon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Oftoboy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yaxshimi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terra.com | Стихи | Птичка-невеличка (песня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9407" y="5669836"/>
            <a:ext cx="1291129" cy="12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ультяшный счастливая птичка летит | Премиум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28" y="4712437"/>
            <a:ext cx="2779280" cy="22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00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7874" y="96339"/>
            <a:ext cx="8569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5564" y="933721"/>
            <a:ext cx="106264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Bolajonim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Oftoboy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saxiy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tongda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tog‘larning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orqasidan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mo‘ralaydi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uyg‘ondi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uyg‘onmadi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?“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so‘raydi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Oftoboy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uyg‘ondi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sayrashadi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79964" y="4309840"/>
            <a:ext cx="9833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Ayasining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gapini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ko‘chiring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bog‘langan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Saxiy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so‘ziga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ma’nodosh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zid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ma’noli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ᐈ Мультяшные птицы рисунки, векторные картинки мультяшная птица | скачать  на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196" y="700593"/>
            <a:ext cx="1584759" cy="197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6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7874" y="96339"/>
            <a:ext cx="8569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65564" y="933721"/>
            <a:ext cx="106264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Bolajonim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Oftoboy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saxiy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U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tongda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tog‘larning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orqasidan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mo‘ralaydi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uyg‘ondi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uyg‘onmadi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?“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so‘raydi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Oftoboy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„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uyg‘ondi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sayrashadi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79964" y="4309840"/>
            <a:ext cx="9833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qanday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bog‘langan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Saxiy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so‘ziga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ma’nodosh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zid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ma’noli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ru-RU" sz="40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toping</a:t>
            </a:r>
            <a:r>
              <a:rPr lang="ru-RU" sz="40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05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55638" y="1246377"/>
            <a:ext cx="9833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Saxiy</a:t>
            </a:r>
            <a:r>
              <a:rPr lang="ru-RU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so‘ziga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ma’nodosh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zid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ma’noli</a:t>
            </a:r>
            <a:r>
              <a:rPr lang="en-US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r>
              <a:rPr lang="ru-RU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toping</a:t>
            </a:r>
            <a:r>
              <a:rPr lang="ru-RU" sz="4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85344" y="3145101"/>
            <a:ext cx="2165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5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axiy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51211" y="4296495"/>
            <a:ext cx="21659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5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axiy</a:t>
            </a:r>
            <a:r>
              <a:rPr lang="en-US" sz="5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1322" y="3077964"/>
            <a:ext cx="6167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o‘li</a:t>
            </a:r>
            <a:r>
              <a:rPr lang="en-US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ochiq</a:t>
            </a:r>
            <a:r>
              <a:rPr lang="en-US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sahovatli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1322" y="4298530"/>
            <a:ext cx="16081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baxil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0122" y="78149"/>
            <a:ext cx="85699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1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6425" y="0"/>
            <a:ext cx="8319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O‘ylab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ko‘ring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14945" y="1741950"/>
            <a:ext cx="102349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Biz tog‘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yonbag‘rida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yashaymiz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tog‘da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bo‘ladi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yer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shovqin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xatardan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holi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lekin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bahor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kuzgi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jala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bezovta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biz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yasadik</a:t>
            </a:r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4259" y="2509033"/>
            <a:ext cx="561372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40100" y="1741950"/>
            <a:ext cx="33855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59877" y="2509032"/>
            <a:ext cx="90281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03031" y="3219277"/>
            <a:ext cx="86914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46279" y="4696605"/>
            <a:ext cx="902811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800" dirty="0">
              <a:solidFill>
                <a:srgbClr val="0066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4454" y="1083378"/>
            <a:ext cx="83191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Qushlar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bizning</a:t>
            </a:r>
            <a:r>
              <a:rPr lang="en-US" sz="44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do‘stimiz</a:t>
            </a:r>
            <a:endParaRPr lang="en-US" sz="4400" b="1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36425" y="0"/>
            <a:ext cx="831914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Husnixat</a:t>
            </a:r>
            <a:r>
              <a:rPr lang="en-US" sz="6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daqiqasi</a:t>
            </a:r>
            <a:endParaRPr lang="en-US" sz="6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127208" y="-1816048"/>
            <a:ext cx="2703512" cy="8391420"/>
          </a:xfrm>
          <a:prstGeom prst="rect">
            <a:avLst/>
          </a:prstGeom>
        </p:spPr>
      </p:pic>
      <p:pic>
        <p:nvPicPr>
          <p:cNvPr id="8" name="Picture 2" descr="Картинки весны для дошкольников в детском сади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220" y="3731418"/>
            <a:ext cx="4399173" cy="2802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8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Back to School Theme Powerpoint Templates - Editorial, Educati… | School  powerpoint templates backgrounds, Powerpoint background design, School  powerpoint templ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6495"/>
            <a:ext cx="2033966" cy="2446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64872" y="12243"/>
            <a:ext cx="703810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60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sz="60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cap="none" spc="0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3967" y="1380788"/>
            <a:ext cx="973893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smtClean="0">
                <a:ln w="0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Matnda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voqealar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ketma-ketligini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yoritish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Unda</a:t>
            </a:r>
            <a:r>
              <a:rPr 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voqeaning</a:t>
            </a:r>
            <a:r>
              <a:rPr 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boshlanishi</a:t>
            </a:r>
            <a:r>
              <a:rPr 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ketma-ketligi</a:t>
            </a:r>
            <a:r>
              <a:rPr 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yakunlanishiga</a:t>
            </a:r>
            <a:r>
              <a:rPr 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</a:t>
            </a:r>
            <a:r>
              <a:rPr 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</a:t>
            </a:r>
            <a:r>
              <a:rPr lang="en-US" sz="40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jihatdan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bir-biriga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bog‘lash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b="1" dirty="0" smtClean="0">
                <a:ln w="0"/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tuzganda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so‘zlarning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bog‘lanishiga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ahamiyat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4000" b="1" dirty="0" smtClean="0">
                <a:ln w="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000" b="1" cap="none" spc="0" dirty="0">
              <a:ln w="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763</Words>
  <Application>Microsoft Office PowerPoint</Application>
  <PresentationFormat>Широкоэкранный</PresentationFormat>
  <Paragraphs>110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36</cp:revision>
  <dcterms:created xsi:type="dcterms:W3CDTF">2021-03-17T17:51:03Z</dcterms:created>
  <dcterms:modified xsi:type="dcterms:W3CDTF">2021-03-23T10:59:24Z</dcterms:modified>
</cp:coreProperties>
</file>