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6" r:id="rId5"/>
    <p:sldId id="277" r:id="rId6"/>
    <p:sldId id="278" r:id="rId7"/>
    <p:sldId id="267" r:id="rId8"/>
    <p:sldId id="273" r:id="rId9"/>
    <p:sldId id="274" r:id="rId10"/>
    <p:sldId id="262" r:id="rId11"/>
    <p:sldId id="257" r:id="rId12"/>
    <p:sldId id="263" r:id="rId13"/>
    <p:sldId id="265" r:id="rId14"/>
    <p:sldId id="275" r:id="rId15"/>
    <p:sldId id="271" r:id="rId16"/>
    <p:sldId id="264" r:id="rId17"/>
    <p:sldId id="268" r:id="rId18"/>
    <p:sldId id="270" r:id="rId19"/>
    <p:sldId id="25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1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9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0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7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9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07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83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8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8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8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9E8C-F788-472F-B5A0-9BB4BF59F4E8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53FD-9D2B-462A-817D-BA48E7350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6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качать фон “Зелёный фон с цветами” для презентаций PowerPoint,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4789" y="841206"/>
            <a:ext cx="7606145" cy="44165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en-US" sz="16600" b="1" cap="none" spc="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endParaRPr lang="en-US" sz="16600" b="1" cap="none" spc="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5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5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5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115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6425" y="124306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23233" y="-1930148"/>
            <a:ext cx="1999817" cy="9061318"/>
          </a:xfrm>
          <a:prstGeom prst="rect">
            <a:avLst/>
          </a:prstGeom>
        </p:spPr>
      </p:pic>
      <p:pic>
        <p:nvPicPr>
          <p:cNvPr id="1026" name="Picture 2" descr="Erkaklar uchun yuqori haq to'lanadigan ish - kasblar reytingi. Dunyoda va  Rossiyada eng ko'p haq to'lanadigan kasb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22" y="3735357"/>
            <a:ext cx="4386553" cy="29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Пчелы фон для презентации - Imgu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23"/>
          <a:stretch/>
        </p:blipFill>
        <p:spPr bwMode="auto">
          <a:xfrm>
            <a:off x="0" y="-166254"/>
            <a:ext cx="12413673" cy="710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3405" y="2222067"/>
            <a:ext cx="11272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 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1606" y="4812866"/>
            <a:ext cx="11849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 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94099" y="3926175"/>
            <a:ext cx="16979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tuv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65874" y="1690688"/>
            <a:ext cx="13644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55490">
            <a:off x="1231455" y="4037011"/>
            <a:ext cx="15183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071515">
            <a:off x="4910789" y="3216838"/>
            <a:ext cx="14157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03675" y="5048715"/>
            <a:ext cx="13644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55490">
            <a:off x="2329423" y="3096701"/>
            <a:ext cx="13131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</a:t>
            </a:r>
            <a:endParaRPr lang="en-US" sz="7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191502">
            <a:off x="7457335" y="2987563"/>
            <a:ext cx="17748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endParaRPr lang="en-US" sz="7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Пчелы фон для презентации - Imgu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3" t="47628" r="9264" b="32370"/>
          <a:stretch/>
        </p:blipFill>
        <p:spPr bwMode="auto">
          <a:xfrm>
            <a:off x="5493608" y="945793"/>
            <a:ext cx="3214254" cy="26185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 rot="20191502">
            <a:off x="6150790" y="1567615"/>
            <a:ext cx="1928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</a:t>
            </a:r>
            <a:endParaRPr lang="en-US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191502">
            <a:off x="8657497" y="741774"/>
            <a:ext cx="167225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endParaRPr lang="en-US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742" y="-169687"/>
            <a:ext cx="33586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‘qituvchi</a:t>
            </a:r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325" y="500988"/>
            <a:ext cx="2980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dasturchi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325" y="1193800"/>
            <a:ext cx="22236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fermer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92396" y="1633957"/>
            <a:ext cx="26084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og‘bon</a:t>
            </a:r>
            <a:endParaRPr lang="en-US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46945" y="-185650"/>
            <a:ext cx="4160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So‘zni</a:t>
            </a:r>
            <a:r>
              <a:rPr lang="en-US" sz="7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</a:t>
            </a:r>
            <a:endParaRPr lang="en-US" sz="7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8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1199" y="365125"/>
            <a:ext cx="96289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362-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sevgan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kasbga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qiziqish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paydo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bo‘lganligini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asoslang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365" y="2543175"/>
            <a:ext cx="5421890" cy="39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6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yordam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5446" y="261424"/>
            <a:ext cx="9947563" cy="39087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</a:t>
            </a:r>
            <a:endParaRPr lang="en-US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tanlasa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mehr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qo‘yishi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kasbini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bilgan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kishining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unumli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Янги касблар киритилди | NORM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02" y="2865221"/>
            <a:ext cx="6203662" cy="34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yordam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5228" y="413415"/>
            <a:ext cx="9947563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Ota-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kasbini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egallash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yanada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ota-onangiz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shug‘ullanishini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yoshligingizdan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ko‘rib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o‘rganib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borasiz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ishda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сб танлашда нималарга эътибор қаратиш керак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678" y="2829386"/>
            <a:ext cx="48768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0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yordam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31818" y="832509"/>
            <a:ext cx="10041082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berasiz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bo‘lgach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ishlasangiz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ustozingiz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ota-onangiz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kasbning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mohiyati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qiziqarli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tomonlari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Kasb-hunar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umrini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bezaydi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baxtli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saodatli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kasbni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o‘rganishga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qiziqasiz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Farzand kasbni o`zi tanlagani ma`qulmikan? - 20 Мая 2017 - Yangiliklar  Olami - www.SherlarUz.CoM - SMS SHERLAR, SEVGI SHERLARI, YANG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32" y="2767012"/>
            <a:ext cx="4876800" cy="34099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63491" y="555047"/>
            <a:ext cx="574963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363- </a:t>
            </a:r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hikoyachi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tanlovini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O‘zingiz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o‘qigan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ertak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qisqartirib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so‘zlab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Зумрад и Киммат Сказка на Узбекском Языке (аудио книга мп3 скачать и  слушать) – audiobook.u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/>
          <a:stretch/>
        </p:blipFill>
        <p:spPr bwMode="auto">
          <a:xfrm>
            <a:off x="460375" y="1027906"/>
            <a:ext cx="5066604" cy="43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9099" y="59258"/>
            <a:ext cx="5873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darsda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406" y="1045022"/>
            <a:ext cx="97902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darsida</a:t>
            </a:r>
            <a:r>
              <a:rPr lang="en-US" sz="4400" b="1" dirty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nimalarni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bajardik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cap="none" spc="0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9791" y="2255805"/>
            <a:ext cx="97813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darsida</a:t>
            </a:r>
            <a:r>
              <a:rPr lang="en-US" sz="48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“Men </a:t>
            </a:r>
            <a:r>
              <a:rPr lang="en-US" sz="48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sevgan</a:t>
            </a:r>
            <a:r>
              <a:rPr lang="en-US" sz="48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</a:t>
            </a:r>
            <a:r>
              <a:rPr lang="en-US" sz="48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tuzdik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7715" y="4344416"/>
            <a:ext cx="83102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hikoyachi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tanlovini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ru-RU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34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200" y="1469015"/>
            <a:ext cx="9448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364-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darsida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o‘qigan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asaringiz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qisqartirib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voqeaning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boshlanishi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ketma-ketligi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yakunlanishiga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0224" y="164575"/>
            <a:ext cx="5936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Вертикальные фоны для детского сада (64 фото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1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7046" y="1576243"/>
            <a:ext cx="55972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1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лассная доска с пятью счастливыми детьми | Бесплатно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981" y="0"/>
            <a:ext cx="14353308" cy="756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216" y="1954580"/>
            <a:ext cx="10279584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72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44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“Men </a:t>
            </a:r>
            <a:r>
              <a:rPr lang="en-US" sz="7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sevgan</a:t>
            </a:r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kasb</a:t>
            </a:r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7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en-US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endParaRPr lang="ru-RU" sz="7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40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2-364-mashqlar)</a:t>
            </a:r>
          </a:p>
        </p:txBody>
      </p:sp>
    </p:spTree>
    <p:extLst>
      <p:ext uri="{BB962C8B-B14F-4D97-AF65-F5344CB8AC3E}">
        <p14:creationId xmlns:p14="http://schemas.microsoft.com/office/powerpoint/2010/main" val="2735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5490" y="1349160"/>
            <a:ext cx="93366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361- </a:t>
            </a:r>
            <a:r>
              <a:rPr lang="ru-RU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darsligidan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o‘rinlarni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Tasvirlashda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tagiga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95801" y="230188"/>
            <a:ext cx="8569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4151" y="826813"/>
            <a:ext cx="10404763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Bog‘lar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to‘nini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almashtirdi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Dov-daraxtlar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rangga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bo‘yalgandek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yelkalariga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sarg‘imtir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chopon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arini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ilishgan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oltinday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tovlanadi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Binolar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ortidan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boshlanadigan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tutzorlar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yiroq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adirlar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tepaliklar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beligacha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qirmizi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nuriga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cho‘miladi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6424" y="55780"/>
            <a:ext cx="8319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hayajonlari</a:t>
            </a:r>
            <a:endParaRPr lang="en-US" sz="48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3080" y="5504143"/>
            <a:ext cx="8319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Dilfuza</a:t>
            </a:r>
            <a:r>
              <a:rPr lang="en-US" sz="4000" b="1" i="1" dirty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Shomalikova</a:t>
            </a:r>
            <a:endParaRPr lang="en-US" sz="4000" b="1" i="1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13338" y="671451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18567" y="621008"/>
            <a:ext cx="3127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9122" y="1830268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69951" y="3057403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12736" y="3039870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8129" y="3057403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96483" y="3039870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36425" y="124306"/>
            <a:ext cx="8319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arg‘umoq</a:t>
            </a:r>
            <a:endParaRPr lang="en-US" sz="48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0986" y="1232302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bolam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senga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degin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arg‘umoq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keldim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tulporning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o‘zi-da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quloqlari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dikkaygan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qoq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peshanasida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oppoq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qashqasi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degin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biram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yo‘rg‘a-ki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qo‘yaver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96498" y="4504290"/>
            <a:ext cx="8319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Gʻani</a:t>
            </a:r>
            <a:r>
              <a:rPr lang="en-US" sz="4000" b="1" i="1" dirty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 err="1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Jahongirov</a:t>
            </a:r>
            <a:endParaRPr lang="en-US" sz="4000" b="1" i="1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3411" y="2184916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2445" y="2184916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28622" y="2802942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3682" y="2831993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80151" y="2833323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9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5806" y="203332"/>
            <a:ext cx="8319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Rangin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qorlar</a:t>
            </a:r>
            <a:endParaRPr lang="en-US" sz="48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5806" y="1136218"/>
            <a:ext cx="9578561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U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sochlarida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kurtak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g‘unchalar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bo‘rtib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turganmish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ko‘ylagining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etaklariga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binafshalar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qadalgan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moychechaklar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chambari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kiydirilgan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uzra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qaldirg‘ochlar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charx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yelkasiga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qo‘ngan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sa’va-yu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rilar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chax-chaxlab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kelayotir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7221" y="5414501"/>
            <a:ext cx="8319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Olloyor</a:t>
            </a:r>
            <a:endParaRPr lang="en-US" sz="4000" b="1" i="1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34066" y="902440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90603" y="2167600"/>
            <a:ext cx="4859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0114" y="3336820"/>
            <a:ext cx="174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04419" y="3933422"/>
            <a:ext cx="2089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</a:t>
            </a:r>
            <a:endParaRPr lang="ru-RU" sz="5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892502"/>
              </p:ext>
            </p:extLst>
          </p:nvPr>
        </p:nvGraphicFramePr>
        <p:xfrm>
          <a:off x="3186547" y="983672"/>
          <a:ext cx="8416635" cy="5286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3327">
                  <a:extLst>
                    <a:ext uri="{9D8B030D-6E8A-4147-A177-3AD203B41FA5}">
                      <a16:colId xmlns:a16="http://schemas.microsoft.com/office/drawing/2014/main" val="879586531"/>
                    </a:ext>
                  </a:extLst>
                </a:gridCol>
                <a:gridCol w="1683327">
                  <a:extLst>
                    <a:ext uri="{9D8B030D-6E8A-4147-A177-3AD203B41FA5}">
                      <a16:colId xmlns:a16="http://schemas.microsoft.com/office/drawing/2014/main" val="3683080667"/>
                    </a:ext>
                  </a:extLst>
                </a:gridCol>
                <a:gridCol w="1683327">
                  <a:extLst>
                    <a:ext uri="{9D8B030D-6E8A-4147-A177-3AD203B41FA5}">
                      <a16:colId xmlns:a16="http://schemas.microsoft.com/office/drawing/2014/main" val="2400697195"/>
                    </a:ext>
                  </a:extLst>
                </a:gridCol>
                <a:gridCol w="1683327">
                  <a:extLst>
                    <a:ext uri="{9D8B030D-6E8A-4147-A177-3AD203B41FA5}">
                      <a16:colId xmlns:a16="http://schemas.microsoft.com/office/drawing/2014/main" val="1498739373"/>
                    </a:ext>
                  </a:extLst>
                </a:gridCol>
                <a:gridCol w="1683327">
                  <a:extLst>
                    <a:ext uri="{9D8B030D-6E8A-4147-A177-3AD203B41FA5}">
                      <a16:colId xmlns:a16="http://schemas.microsoft.com/office/drawing/2014/main" val="869079882"/>
                    </a:ext>
                  </a:extLst>
                </a:gridCol>
              </a:tblGrid>
              <a:tr h="132162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12065"/>
                  </a:ext>
                </a:extLst>
              </a:tr>
              <a:tr h="132162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414119"/>
                  </a:ext>
                </a:extLst>
              </a:tr>
              <a:tr h="132162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6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50417"/>
                  </a:ext>
                </a:extLst>
              </a:tr>
              <a:tr h="1321623"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6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173897"/>
                  </a:ext>
                </a:extLst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572000" y="1440873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400799" y="1440873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201889" y="1440873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9753597" y="1440872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0487891" y="2008910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9601200" y="2757054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800000">
            <a:off x="7966359" y="2757054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6317664" y="2757053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4613564" y="2757052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3810000" y="3412173"/>
            <a:ext cx="498764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10529452" y="4696691"/>
            <a:ext cx="498764" cy="4294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9601200" y="4121728"/>
            <a:ext cx="498764" cy="4294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8666016" y="4696692"/>
            <a:ext cx="498764" cy="4294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7938653" y="5361710"/>
            <a:ext cx="498764" cy="4294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6878778" y="4696690"/>
            <a:ext cx="498764" cy="4294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0800000">
            <a:off x="6303810" y="4073233"/>
            <a:ext cx="498764" cy="4294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5597235" y="4731327"/>
            <a:ext cx="498764" cy="4294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0800000">
            <a:off x="4627419" y="5361710"/>
            <a:ext cx="498764" cy="4294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6200000">
            <a:off x="3941612" y="4741317"/>
            <a:ext cx="498764" cy="4294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846945" y="-185650"/>
            <a:ext cx="4160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So‘zni</a:t>
            </a:r>
            <a:r>
              <a:rPr lang="en-US" sz="7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</a:t>
            </a:r>
            <a:endParaRPr lang="en-US" sz="7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691" y="3177597"/>
            <a:ext cx="4591050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772" y="4156147"/>
            <a:ext cx="2257425" cy="2409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456" y="4228739"/>
            <a:ext cx="2762250" cy="24003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62795" y="339996"/>
            <a:ext cx="939901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Kandakorlik</a:t>
            </a:r>
            <a:endParaRPr lang="en-US" sz="6000" b="1" dirty="0" smtClean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Kandakorlik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metal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buyumlarga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o‘yib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ishlov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san’ati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96291" y="339996"/>
            <a:ext cx="986551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Kulolchilik</a:t>
            </a:r>
            <a:endParaRPr lang="en-US" sz="6000" b="1" dirty="0" smtClean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Kulolchilik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loydan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sopol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tayyorlovchi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hunarmandchilik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800" b="1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508" y="3115522"/>
            <a:ext cx="4128655" cy="3196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579" y="3128386"/>
            <a:ext cx="4004566" cy="31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478</Words>
  <Application>Microsoft Office PowerPoint</Application>
  <PresentationFormat>Широкоэкранный</PresentationFormat>
  <Paragraphs>100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yordam</vt:lpstr>
      <vt:lpstr> yordam</vt:lpstr>
      <vt:lpstr> yordam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28</cp:revision>
  <dcterms:created xsi:type="dcterms:W3CDTF">2021-03-17T17:53:54Z</dcterms:created>
  <dcterms:modified xsi:type="dcterms:W3CDTF">2021-03-23T11:03:38Z</dcterms:modified>
</cp:coreProperties>
</file>