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76" r:id="rId5"/>
    <p:sldId id="277" r:id="rId6"/>
    <p:sldId id="278" r:id="rId7"/>
    <p:sldId id="267" r:id="rId8"/>
    <p:sldId id="273" r:id="rId9"/>
    <p:sldId id="274" r:id="rId10"/>
    <p:sldId id="262" r:id="rId11"/>
    <p:sldId id="257" r:id="rId12"/>
    <p:sldId id="263" r:id="rId13"/>
    <p:sldId id="265" r:id="rId14"/>
    <p:sldId id="275" r:id="rId15"/>
    <p:sldId id="271" r:id="rId16"/>
    <p:sldId id="264" r:id="rId17"/>
    <p:sldId id="268" r:id="rId18"/>
    <p:sldId id="270" r:id="rId19"/>
    <p:sldId id="258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9E8C-F788-472F-B5A0-9BB4BF59F4E8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353FD-9D2B-462A-817D-BA48E735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53118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9E8C-F788-472F-B5A0-9BB4BF59F4E8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353FD-9D2B-462A-817D-BA48E735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467953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9E8C-F788-472F-B5A0-9BB4BF59F4E8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353FD-9D2B-462A-817D-BA48E735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5519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9E8C-F788-472F-B5A0-9BB4BF59F4E8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353FD-9D2B-462A-817D-BA48E735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39073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9E8C-F788-472F-B5A0-9BB4BF59F4E8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353FD-9D2B-462A-817D-BA48E735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92773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9E8C-F788-472F-B5A0-9BB4BF59F4E8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353FD-9D2B-462A-817D-BA48E735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02958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9E8C-F788-472F-B5A0-9BB4BF59F4E8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353FD-9D2B-462A-817D-BA48E735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007521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9E8C-F788-472F-B5A0-9BB4BF59F4E8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353FD-9D2B-462A-817D-BA48E735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60830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9E8C-F788-472F-B5A0-9BB4BF59F4E8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353FD-9D2B-462A-817D-BA48E735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39824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9E8C-F788-472F-B5A0-9BB4BF59F4E8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353FD-9D2B-462A-817D-BA48E735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74863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C69E8C-F788-472F-B5A0-9BB4BF59F4E8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8353FD-9D2B-462A-817D-BA48E735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1689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8C69E8C-F788-472F-B5A0-9BB4BF59F4E8}" type="datetimeFigureOut">
              <a:rPr lang="ru-RU" smtClean="0"/>
              <a:t>23.03.2021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8353FD-9D2B-462A-817D-BA48E735097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92653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качать фон “Зелёный фон с цветами” для презентаций PowerPoint, бесплатно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434789" y="841206"/>
            <a:ext cx="7606145" cy="441659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16600" b="1" cap="none" spc="0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 </a:t>
            </a:r>
            <a:r>
              <a:rPr lang="en-US" sz="16600" b="1" cap="none" spc="0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endParaRPr lang="en-US" sz="16600" b="1" cap="none" spc="0" dirty="0" smtClean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15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115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115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115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270485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36425" y="124306"/>
            <a:ext cx="8319149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Husnixat</a:t>
            </a:r>
            <a:r>
              <a:rPr lang="en-US" sz="66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daqiqasi</a:t>
            </a:r>
            <a:endParaRPr lang="en-US" sz="66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5823233" y="-1930148"/>
            <a:ext cx="1999817" cy="9061318"/>
          </a:xfrm>
          <a:prstGeom prst="rect">
            <a:avLst/>
          </a:prstGeom>
        </p:spPr>
      </p:pic>
      <p:pic>
        <p:nvPicPr>
          <p:cNvPr id="1026" name="Picture 2" descr="Erkaklar uchun yuqori haq to'lanadigan ish - kasblar reytingi. Dunyoda va  Rossiyada eng ko'p haq to'lanadigan kasblar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02722" y="3735357"/>
            <a:ext cx="4386553" cy="29300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49015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 descr="Пчелы фон для презентации - Imgur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5723"/>
          <a:stretch/>
        </p:blipFill>
        <p:spPr bwMode="auto">
          <a:xfrm>
            <a:off x="0" y="-166254"/>
            <a:ext cx="12413673" cy="7105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63405" y="2222067"/>
            <a:ext cx="1127232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 </a:t>
            </a:r>
            <a:endParaRPr lang="en-US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591606" y="4812866"/>
            <a:ext cx="1184940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 </a:t>
            </a:r>
            <a:endParaRPr lang="en-US" sz="7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0494099" y="3926175"/>
            <a:ext cx="169790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tuv</a:t>
            </a:r>
            <a:r>
              <a:rPr lang="en-US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7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0165874" y="1690688"/>
            <a:ext cx="13644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</a:t>
            </a:r>
            <a:endParaRPr lang="en-US" sz="72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 rot="555490">
            <a:off x="1231455" y="4037011"/>
            <a:ext cx="151836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 rot="21071515">
            <a:off x="4910789" y="3216838"/>
            <a:ext cx="141577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7003675" y="5048715"/>
            <a:ext cx="1364477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</a:t>
            </a:r>
            <a:endParaRPr lang="en-US" sz="72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 rot="555490">
            <a:off x="2329423" y="3096701"/>
            <a:ext cx="1313181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</a:t>
            </a:r>
            <a:endParaRPr lang="en-US" sz="72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 rot="20191502">
            <a:off x="7457335" y="2987563"/>
            <a:ext cx="177484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mer</a:t>
            </a:r>
            <a:endParaRPr lang="en-US" sz="72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2" descr="Пчелы фон для презентации - Imgur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843" t="47628" r="9264" b="32370"/>
          <a:stretch/>
        </p:blipFill>
        <p:spPr bwMode="auto">
          <a:xfrm>
            <a:off x="5493608" y="945793"/>
            <a:ext cx="3214254" cy="2618509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Прямоугольник 13"/>
          <p:cNvSpPr/>
          <p:nvPr/>
        </p:nvSpPr>
        <p:spPr>
          <a:xfrm rot="20191502">
            <a:off x="6150790" y="1567615"/>
            <a:ext cx="192873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og‘</a:t>
            </a:r>
            <a:endParaRPr lang="en-US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 rot="20191502">
            <a:off x="8657497" y="741774"/>
            <a:ext cx="1672253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bon</a:t>
            </a:r>
            <a:endParaRPr lang="en-US" sz="72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530742" y="-169687"/>
            <a:ext cx="335861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54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‘qituvchi</a:t>
            </a:r>
            <a:r>
              <a:rPr lang="en-US" sz="5400" b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54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00325" y="500988"/>
            <a:ext cx="298062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dasturchi</a:t>
            </a:r>
            <a:endParaRPr lang="en-US" sz="54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500325" y="1193800"/>
            <a:ext cx="2223686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fermer</a:t>
            </a:r>
            <a:endParaRPr lang="en-US" sz="54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2692396" y="1633957"/>
            <a:ext cx="2608407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5400" b="1" dirty="0" err="1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5400" b="1" dirty="0" err="1" smtClean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og‘bon</a:t>
            </a:r>
            <a:endParaRPr lang="en-US" sz="5400" b="1" dirty="0">
              <a:solidFill>
                <a:srgbClr val="7030A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4846945" y="-185650"/>
            <a:ext cx="416011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So‘zni</a:t>
            </a:r>
            <a:r>
              <a:rPr lang="en-US" sz="7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</a:t>
            </a:r>
            <a:endParaRPr lang="en-US" sz="72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306811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18" grpId="0"/>
      <p:bldP spid="19" grpId="0"/>
      <p:bldP spid="2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981199" y="365125"/>
            <a:ext cx="9628909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362-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„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sevgan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kasbga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qiziqish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paydo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bo‘lganligini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asoslang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50365" y="2543175"/>
            <a:ext cx="5421890" cy="3924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56664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yordam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005446" y="261424"/>
            <a:ext cx="9947563" cy="3908762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endParaRPr lang="en-US" sz="48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uchun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zarur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faoliyat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Kim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tanlasa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unga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mehr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qo‘yishi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kerak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kasbini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bilgan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kishining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unumli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2" name="Picture 4" descr="Янги касблар киритилди | NORMA.U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8702" y="2865221"/>
            <a:ext cx="6203662" cy="3461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0395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yordam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45228" y="413415"/>
            <a:ext cx="9947563" cy="255454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Ota-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kasbini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egallash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yanada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Chunki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ota-onangiz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bilan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shug‘ullanishini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yoshligingizdan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ko‘rib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o‘rganib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borasiz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Ularga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ishda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yordam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ham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6" name="Picture 4" descr="Касб танлашда нималарга эътибор қаратиш керак?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83678" y="2829386"/>
            <a:ext cx="4876800" cy="34861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830714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r>
              <a:rPr lang="en-US" dirty="0" err="1" smtClean="0"/>
              <a:t>yordam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731818" y="832509"/>
            <a:ext cx="10041082" cy="44012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berasiz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Katta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bo‘lgach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ishlasangiz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ustozingiz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ota-onangiz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bo‘ladi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kasbning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mohiyati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qiziqarli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tomonlari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bor.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Kasb-hunar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umrini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bezaydi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baxtli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saodatli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qiladi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qaysi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kasbni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o‘rganishga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qiziqasiz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28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Farzand kasbni o`zi tanlagani ma`qulmikan? - 20 Мая 2017 - Yangiliklar  Olami - www.SherlarUz.CoM - SMS SHERLAR, SEVGI SHERLARI, YANG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1732" y="2767012"/>
            <a:ext cx="4876800" cy="3409951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848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5763491" y="555047"/>
            <a:ext cx="5749637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363- </a:t>
            </a:r>
            <a:r>
              <a:rPr lang="ru-RU" sz="4400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400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hikoyachi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tanlovini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O‘zingiz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o‘qigan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ertak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masal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qisqartirib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so‘zlab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1026" name="Picture 2" descr="Зумрад и Киммат Сказка на Узбекском Языке (аудио книга мп3 скачать и  слушать) – audiobook.uz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390"/>
          <a:stretch/>
        </p:blipFill>
        <p:spPr bwMode="auto">
          <a:xfrm>
            <a:off x="460375" y="1027906"/>
            <a:ext cx="5066604" cy="43242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20476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3159099" y="59258"/>
            <a:ext cx="5873799" cy="92333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darsda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794406" y="1045022"/>
            <a:ext cx="9790223" cy="14465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darsida</a:t>
            </a:r>
            <a:r>
              <a:rPr lang="en-US" sz="4400" b="1" dirty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nimalarni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400" b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bajardik</a:t>
            </a:r>
            <a:r>
              <a:rPr lang="en-US" sz="4400" b="1" dirty="0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  <a:endParaRPr lang="ru-RU" sz="4400" b="1" cap="none" spc="0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829791" y="2255805"/>
            <a:ext cx="9781309" cy="230832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Bugun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ona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darsida</a:t>
            </a:r>
            <a:r>
              <a:rPr lang="en-US" sz="4800" b="1" dirty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“Men </a:t>
            </a:r>
            <a:r>
              <a:rPr lang="en-US" sz="48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sevgan</a:t>
            </a:r>
            <a:r>
              <a:rPr lang="en-US" sz="48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i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r>
              <a:rPr lang="en-US" sz="4800" b="1" i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mavzusida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matn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tuzdik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cap="none" spc="0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717715" y="4344416"/>
            <a:ext cx="8310259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Eng</a:t>
            </a:r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yaxshi</a:t>
            </a:r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hikoyachi</a:t>
            </a:r>
            <a:r>
              <a:rPr lang="ru-RU" sz="48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tanlovini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tashkil</a:t>
            </a:r>
            <a:r>
              <a:rPr lang="ru-RU" sz="48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qil</a:t>
            </a:r>
            <a:r>
              <a:rPr lang="en-US" sz="48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</a:t>
            </a:r>
            <a:r>
              <a:rPr lang="en-US" sz="48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800" b="1" dirty="0"/>
          </a:p>
        </p:txBody>
      </p:sp>
    </p:spTree>
    <p:extLst>
      <p:ext uri="{BB962C8B-B14F-4D97-AF65-F5344CB8AC3E}">
        <p14:creationId xmlns:p14="http://schemas.microsoft.com/office/powerpoint/2010/main" val="2134754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43200" y="1469015"/>
            <a:ext cx="9448800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364-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darsida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yoki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o‘qigan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asaringiz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mazmunini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qisqartirib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Unda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voqeaning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boshlanishi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ketma-ketligi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yakunlanishiga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e’tibor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90224" y="164575"/>
            <a:ext cx="593624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</a:t>
            </a:r>
            <a:r>
              <a:rPr lang="en-US" sz="54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54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320483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30" name="Picture 6" descr="Вертикальные фоны для детского сада (64 фото)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0" cy="71875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377046" y="1576243"/>
            <a:ext cx="5597236" cy="36317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Salomat</a:t>
            </a:r>
            <a:r>
              <a:rPr lang="en-US" sz="115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11500" b="1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bo‘ling</a:t>
            </a:r>
            <a:r>
              <a:rPr lang="en-US" sz="115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115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0426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Классная доска с пятью счастливыми детьми | Бесплатно вектор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8981" y="0"/>
            <a:ext cx="14353308" cy="7564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074216" y="1954580"/>
            <a:ext cx="10279584" cy="409342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en-US" sz="7200" b="1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400" b="1" dirty="0" err="1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Mavzu</a:t>
            </a:r>
            <a:r>
              <a:rPr lang="en-US" sz="4400" b="1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algn="ctr"/>
            <a:r>
              <a:rPr lang="en-US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Rasm</a:t>
            </a:r>
            <a:r>
              <a:rPr lang="en-US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asosida</a:t>
            </a:r>
            <a:r>
              <a:rPr lang="en-US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“Men </a:t>
            </a:r>
            <a:r>
              <a:rPr lang="en-US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sevgan</a:t>
            </a:r>
            <a:r>
              <a:rPr lang="en-US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</a:t>
            </a:r>
            <a:r>
              <a:rPr lang="en-US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hikoya</a:t>
            </a:r>
            <a:r>
              <a:rPr lang="en-US" sz="7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7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yozish</a:t>
            </a:r>
            <a:endParaRPr lang="ru-RU" sz="7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4000" b="1" cap="none" spc="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(3</a:t>
            </a:r>
            <a:r>
              <a:rPr lang="ru-RU" sz="4000" b="1" cap="none" spc="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</a:t>
            </a:r>
            <a:r>
              <a:rPr lang="en-US" sz="4000" b="1" cap="none" spc="0" dirty="0" smtClean="0">
                <a:ln w="0"/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2-364-mashqlar)</a:t>
            </a:r>
          </a:p>
        </p:txBody>
      </p:sp>
    </p:spTree>
    <p:extLst>
      <p:ext uri="{BB962C8B-B14F-4D97-AF65-F5344CB8AC3E}">
        <p14:creationId xmlns:p14="http://schemas.microsoft.com/office/powerpoint/2010/main" val="2735507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715490" y="1349160"/>
            <a:ext cx="9336637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361- </a:t>
            </a:r>
            <a:r>
              <a:rPr lang="ru-RU" sz="4400" dirty="0" err="1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mashq</a:t>
            </a:r>
            <a:r>
              <a:rPr lang="ru-RU" sz="4400" dirty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„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O‘qish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kitobi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“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darsligidan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(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inson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hayvon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ning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berilgan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o‘rinlarni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topib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ko‘chiring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Tasvirlashda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qo‘llangan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so‘zlarning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4400" dirty="0" smtClean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44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tagiga</a:t>
            </a:r>
            <a:r>
              <a:rPr lang="ru-RU" sz="44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chizing</a:t>
            </a:r>
            <a:r>
              <a:rPr lang="ru-RU" sz="44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95801" y="230188"/>
            <a:ext cx="8569974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Mustaqil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topshiriqni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tekshirish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endParaRPr lang="ru-RU" sz="4800" b="1" cap="none" spc="0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431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1664151" y="826813"/>
            <a:ext cx="10404763" cy="44012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Bog‘lar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to‘nini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almashtirdi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Dov-daraxtlar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xil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rangga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bo‘yalgandek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yelkalariga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sarg‘imtir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chopon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arini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ilishgan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Tabiat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oltinday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tovlanadi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Binolar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ortidan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boshlanadigan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tutzorlar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yiroq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adirlar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tepaliklar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yarim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beligacha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qirmizi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quyosh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nuriga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cho‘miladi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936424" y="55780"/>
            <a:ext cx="83191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Kuz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hayajonlari</a:t>
            </a:r>
            <a:endParaRPr lang="en-US" sz="48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5303080" y="5504143"/>
            <a:ext cx="83191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Dilfuza</a:t>
            </a:r>
            <a:r>
              <a:rPr lang="en-US" sz="4000" b="1" i="1" dirty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i="1" dirty="0" err="1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Shomalikova</a:t>
            </a:r>
            <a:endParaRPr lang="en-US" sz="4000" b="1" i="1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813338" y="671451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8018567" y="621008"/>
            <a:ext cx="3127779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269122" y="1830268"/>
            <a:ext cx="17427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1569951" y="3057403"/>
            <a:ext cx="17427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312736" y="3039870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6718129" y="3057403"/>
            <a:ext cx="17427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496483" y="3039870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7878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1936425" y="124306"/>
            <a:ext cx="83191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arg‘umoq</a:t>
            </a:r>
            <a:endParaRPr lang="en-US" sz="48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370986" y="1232302"/>
            <a:ext cx="9144000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—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bolam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senga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ko‘k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arg‘umoq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olib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keldim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Shu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tulporning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o‘zi-da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quloqlari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dikkaygan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</a:p>
          <a:p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qoq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peshanasida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oppoq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qashqasi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degin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biram</a:t>
            </a:r>
            <a:r>
              <a:rPr lang="ru-RU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yo‘rg‘a-ki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ru-RU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qo‘yaver</a:t>
            </a:r>
            <a:r>
              <a:rPr lang="ru-RU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…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4596498" y="4504290"/>
            <a:ext cx="83191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Gʻani</a:t>
            </a:r>
            <a:r>
              <a:rPr lang="en-US" sz="4000" b="1" i="1" dirty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i="1" dirty="0" err="1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Jahongirov</a:t>
            </a:r>
            <a:endParaRPr lang="en-US" sz="4000" b="1" i="1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473411" y="2184916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562445" y="2184916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328622" y="2802942"/>
            <a:ext cx="24352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943682" y="2831993"/>
            <a:ext cx="17427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7480151" y="2833323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0193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185806" y="203332"/>
            <a:ext cx="8319149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Rangin</a:t>
            </a:r>
            <a:r>
              <a:rPr lang="en-US" sz="4800" b="1" dirty="0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qorlar</a:t>
            </a:r>
            <a:endParaRPr lang="en-US" sz="4800" b="1" dirty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2185806" y="1136218"/>
            <a:ext cx="9578561" cy="4401205"/>
          </a:xfrm>
          <a:prstGeom prst="rect">
            <a:avLst/>
          </a:prstGeom>
          <a:solidFill>
            <a:schemeClr val="bg1"/>
          </a:solidFill>
        </p:spPr>
        <p:txBody>
          <a:bodyPr wrap="square">
            <a:spAutoFit/>
          </a:bodyPr>
          <a:lstStyle/>
          <a:p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U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juda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chiroyli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qiz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ekan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sochlarida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kurtak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g‘unchalar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bo‘rtib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turganmish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ko‘ylagining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etaklariga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binafshalar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qadalgan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moychechaklar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chambari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kiydirilgan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boshi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uzra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qaldirg‘ochlar</a:t>
            </a:r>
            <a:r>
              <a:rPr lang="en-US" sz="4000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charx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urib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yelkasiga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qo‘ngan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sa’va-yu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qum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</a:t>
            </a:r>
          </a:p>
          <a:p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rilar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chax-chaxlab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kelayotir</a:t>
            </a:r>
            <a:r>
              <a:rPr lang="en-US" sz="4000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4000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57221" y="5414501"/>
            <a:ext cx="8319149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i="1" dirty="0" err="1" smtClean="0">
                <a:ln w="0"/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Olloyor</a:t>
            </a:r>
            <a:endParaRPr lang="en-US" sz="4000" b="1" i="1" dirty="0">
              <a:ln w="0"/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434066" y="902440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1990603" y="2167600"/>
            <a:ext cx="485902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_____________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420114" y="3336820"/>
            <a:ext cx="174278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304419" y="3933422"/>
            <a:ext cx="208903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0" cap="none" spc="0" dirty="0" smtClean="0">
                <a:ln w="0"/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_____</a:t>
            </a:r>
            <a:endParaRPr lang="ru-RU" sz="5400" b="0" cap="none" spc="0" dirty="0">
              <a:ln w="0"/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68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  <p:bldP spid="8" grpId="0"/>
      <p:bldP spid="9" grpId="0"/>
      <p:bldP spid="10" grpId="0"/>
      <p:bldP spid="1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9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80892502"/>
              </p:ext>
            </p:extLst>
          </p:nvPr>
        </p:nvGraphicFramePr>
        <p:xfrm>
          <a:off x="3186547" y="983672"/>
          <a:ext cx="8416635" cy="5286492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683327">
                  <a:extLst>
                    <a:ext uri="{9D8B030D-6E8A-4147-A177-3AD203B41FA5}">
                      <a16:colId xmlns:a16="http://schemas.microsoft.com/office/drawing/2014/main" val="879586531"/>
                    </a:ext>
                  </a:extLst>
                </a:gridCol>
                <a:gridCol w="1683327">
                  <a:extLst>
                    <a:ext uri="{9D8B030D-6E8A-4147-A177-3AD203B41FA5}">
                      <a16:colId xmlns:a16="http://schemas.microsoft.com/office/drawing/2014/main" val="3683080667"/>
                    </a:ext>
                  </a:extLst>
                </a:gridCol>
                <a:gridCol w="1683327">
                  <a:extLst>
                    <a:ext uri="{9D8B030D-6E8A-4147-A177-3AD203B41FA5}">
                      <a16:colId xmlns:a16="http://schemas.microsoft.com/office/drawing/2014/main" val="2400697195"/>
                    </a:ext>
                  </a:extLst>
                </a:gridCol>
                <a:gridCol w="1683327">
                  <a:extLst>
                    <a:ext uri="{9D8B030D-6E8A-4147-A177-3AD203B41FA5}">
                      <a16:colId xmlns:a16="http://schemas.microsoft.com/office/drawing/2014/main" val="1498739373"/>
                    </a:ext>
                  </a:extLst>
                </a:gridCol>
                <a:gridCol w="1683327">
                  <a:extLst>
                    <a:ext uri="{9D8B030D-6E8A-4147-A177-3AD203B41FA5}">
                      <a16:colId xmlns:a16="http://schemas.microsoft.com/office/drawing/2014/main" val="869079882"/>
                    </a:ext>
                  </a:extLst>
                </a:gridCol>
              </a:tblGrid>
              <a:tr h="1321623"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ru-RU" sz="6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6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</a:t>
                      </a:r>
                      <a:endParaRPr lang="ru-RU" sz="6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</a:t>
                      </a:r>
                      <a:endParaRPr lang="ru-RU" sz="6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</a:t>
                      </a:r>
                      <a:endParaRPr lang="ru-RU" sz="6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2112065"/>
                  </a:ext>
                </a:extLst>
              </a:tr>
              <a:tr h="1321623"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err="1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6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6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</a:t>
                      </a:r>
                      <a:endParaRPr lang="ru-RU" sz="6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ru-RU" sz="6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ru-RU" sz="6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7414119"/>
                  </a:ext>
                </a:extLst>
              </a:tr>
              <a:tr h="1321623"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ru-RU" sz="6600" b="1" dirty="0">
                        <a:solidFill>
                          <a:srgbClr val="00206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66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</a:t>
                      </a:r>
                      <a:endParaRPr lang="ru-RU" sz="66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66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u</a:t>
                      </a:r>
                      <a:endParaRPr lang="ru-RU" sz="66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80150417"/>
                  </a:ext>
                </a:extLst>
              </a:tr>
              <a:tr h="1321623"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66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l</a:t>
                      </a:r>
                      <a:endParaRPr lang="ru-RU" sz="66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err="1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</a:t>
                      </a:r>
                      <a:endParaRPr lang="ru-RU" sz="66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</a:t>
                      </a:r>
                      <a:endParaRPr lang="ru-RU" sz="66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6600" b="1" dirty="0" smtClean="0">
                          <a:solidFill>
                            <a:srgbClr val="C0000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</a:t>
                      </a:r>
                      <a:endParaRPr lang="ru-RU" sz="6600" b="1" dirty="0">
                        <a:solidFill>
                          <a:srgbClr val="C00000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563173897"/>
                  </a:ext>
                </a:extLst>
              </a:tr>
            </a:tbl>
          </a:graphicData>
        </a:graphic>
      </p:graphicFrame>
      <p:sp>
        <p:nvSpPr>
          <p:cNvPr id="10" name="Стрелка вправо 9"/>
          <p:cNvSpPr/>
          <p:nvPr/>
        </p:nvSpPr>
        <p:spPr>
          <a:xfrm>
            <a:off x="4572000" y="1440873"/>
            <a:ext cx="498764" cy="429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6400799" y="1440873"/>
            <a:ext cx="498764" cy="429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8201889" y="1440873"/>
            <a:ext cx="498764" cy="429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>
            <a:off x="9753597" y="1440872"/>
            <a:ext cx="498764" cy="429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Стрелка вправо 13"/>
          <p:cNvSpPr/>
          <p:nvPr/>
        </p:nvSpPr>
        <p:spPr>
          <a:xfrm rot="5400000">
            <a:off x="10487891" y="2008910"/>
            <a:ext cx="498764" cy="429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Стрелка вправо 14"/>
          <p:cNvSpPr/>
          <p:nvPr/>
        </p:nvSpPr>
        <p:spPr>
          <a:xfrm rot="10800000">
            <a:off x="9601200" y="2757054"/>
            <a:ext cx="498764" cy="429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Стрелка вправо 15"/>
          <p:cNvSpPr/>
          <p:nvPr/>
        </p:nvSpPr>
        <p:spPr>
          <a:xfrm rot="10800000">
            <a:off x="7966359" y="2757054"/>
            <a:ext cx="498764" cy="429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Стрелка вправо 16"/>
          <p:cNvSpPr/>
          <p:nvPr/>
        </p:nvSpPr>
        <p:spPr>
          <a:xfrm rot="10800000">
            <a:off x="6317664" y="2757053"/>
            <a:ext cx="498764" cy="429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Стрелка вправо 17"/>
          <p:cNvSpPr/>
          <p:nvPr/>
        </p:nvSpPr>
        <p:spPr>
          <a:xfrm rot="10800000">
            <a:off x="4613564" y="2757052"/>
            <a:ext cx="498764" cy="429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3810000" y="3412173"/>
            <a:ext cx="498764" cy="429491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право 19"/>
          <p:cNvSpPr/>
          <p:nvPr/>
        </p:nvSpPr>
        <p:spPr>
          <a:xfrm rot="16200000">
            <a:off x="10529452" y="4696691"/>
            <a:ext cx="498764" cy="42949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право 20"/>
          <p:cNvSpPr/>
          <p:nvPr/>
        </p:nvSpPr>
        <p:spPr>
          <a:xfrm rot="10800000">
            <a:off x="9601200" y="4121728"/>
            <a:ext cx="498764" cy="42949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право 21"/>
          <p:cNvSpPr/>
          <p:nvPr/>
        </p:nvSpPr>
        <p:spPr>
          <a:xfrm rot="5400000">
            <a:off x="8666016" y="4696692"/>
            <a:ext cx="498764" cy="42949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Стрелка вправо 22"/>
          <p:cNvSpPr/>
          <p:nvPr/>
        </p:nvSpPr>
        <p:spPr>
          <a:xfrm rot="10800000">
            <a:off x="7938653" y="5361710"/>
            <a:ext cx="498764" cy="42949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право 23"/>
          <p:cNvSpPr/>
          <p:nvPr/>
        </p:nvSpPr>
        <p:spPr>
          <a:xfrm rot="16200000">
            <a:off x="6878778" y="4696690"/>
            <a:ext cx="498764" cy="42949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право 24"/>
          <p:cNvSpPr/>
          <p:nvPr/>
        </p:nvSpPr>
        <p:spPr>
          <a:xfrm rot="10800000">
            <a:off x="6303810" y="4073233"/>
            <a:ext cx="498764" cy="42949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право 25"/>
          <p:cNvSpPr/>
          <p:nvPr/>
        </p:nvSpPr>
        <p:spPr>
          <a:xfrm rot="5400000">
            <a:off x="5597235" y="4731327"/>
            <a:ext cx="498764" cy="42949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7" name="Стрелка вправо 26"/>
          <p:cNvSpPr/>
          <p:nvPr/>
        </p:nvSpPr>
        <p:spPr>
          <a:xfrm rot="10800000">
            <a:off x="4627419" y="5361710"/>
            <a:ext cx="498764" cy="42949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8" name="Стрелка вправо 27"/>
          <p:cNvSpPr/>
          <p:nvPr/>
        </p:nvSpPr>
        <p:spPr>
          <a:xfrm rot="16200000">
            <a:off x="3941612" y="4741317"/>
            <a:ext cx="498764" cy="429491"/>
          </a:xfrm>
          <a:prstGeom prst="rightArrow">
            <a:avLst/>
          </a:prstGeom>
          <a:solidFill>
            <a:srgbClr val="00B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Прямоугольник 28"/>
          <p:cNvSpPr/>
          <p:nvPr/>
        </p:nvSpPr>
        <p:spPr>
          <a:xfrm>
            <a:off x="4846945" y="-185650"/>
            <a:ext cx="4160114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7200" b="1" dirty="0" err="1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So‘zni</a:t>
            </a:r>
            <a:r>
              <a:rPr lang="en-US" sz="7200" b="1" dirty="0" smtClean="0">
                <a:solidFill>
                  <a:srgbClr val="0066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top</a:t>
            </a:r>
            <a:endParaRPr lang="en-US" sz="7200" b="1" dirty="0">
              <a:solidFill>
                <a:srgbClr val="0066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729997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3000"/>
                            </p:stCondLst>
                            <p:childTnLst>
                              <p:par>
                                <p:cTn id="2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3500"/>
                            </p:stCondLst>
                            <p:childTnLst>
                              <p:par>
                                <p:cTn id="3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9" fill="hold">
                            <p:stCondLst>
                              <p:cond delay="3000"/>
                            </p:stCondLst>
                            <p:childTnLst>
                              <p:par>
                                <p:cTn id="70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>
                            <p:stCondLst>
                              <p:cond delay="3500"/>
                            </p:stCondLst>
                            <p:childTnLst>
                              <p:par>
                                <p:cTn id="74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4000"/>
                            </p:stCondLst>
                            <p:childTnLst>
                              <p:par>
                                <p:cTn id="7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63691" y="3177597"/>
            <a:ext cx="4591050" cy="323850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30772" y="4156147"/>
            <a:ext cx="2257425" cy="240982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25456" y="4228739"/>
            <a:ext cx="2762250" cy="2400300"/>
          </a:xfrm>
          <a:prstGeom prst="rect">
            <a:avLst/>
          </a:prstGeom>
        </p:spPr>
      </p:pic>
      <p:sp>
        <p:nvSpPr>
          <p:cNvPr id="9" name="Прямоугольник 8"/>
          <p:cNvSpPr/>
          <p:nvPr/>
        </p:nvSpPr>
        <p:spPr>
          <a:xfrm>
            <a:off x="1962795" y="339996"/>
            <a:ext cx="9399013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Kandakorlik</a:t>
            </a:r>
            <a:endParaRPr lang="en-US" sz="6000" b="1" dirty="0" smtClean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Kandakorlik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metal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buyumlarga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o‘yib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ishlov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berish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san’ati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800" b="1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81861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Education Powerpoint Background Free Images | HD Wallpaper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-3176"/>
            <a:ext cx="12192001" cy="69581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Прямоугольник 8"/>
          <p:cNvSpPr/>
          <p:nvPr/>
        </p:nvSpPr>
        <p:spPr>
          <a:xfrm>
            <a:off x="1496291" y="339996"/>
            <a:ext cx="9865517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Kulolchilik</a:t>
            </a:r>
            <a:endParaRPr lang="en-US" sz="6000" b="1" dirty="0" smtClean="0">
              <a:ln w="0"/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b="1" dirty="0" err="1" smtClean="0">
                <a:ln w="0"/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Kulolchilik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–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loydan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sopol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buyumlar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tayyorlovchi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hunarmandchilik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b="1" dirty="0" err="1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turi</a:t>
            </a:r>
            <a:r>
              <a:rPr lang="en-US" sz="4800" b="1" dirty="0" smtClean="0">
                <a:ln w="0"/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endParaRPr lang="en-US" sz="4800" b="1" dirty="0">
              <a:ln w="0"/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84508" y="3115522"/>
            <a:ext cx="4128655" cy="319637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0579" y="3128386"/>
            <a:ext cx="4004566" cy="31835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2707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696</TotalTime>
  <Words>478</Words>
  <Application>Microsoft Office PowerPoint</Application>
  <PresentationFormat>Широкоэкранный</PresentationFormat>
  <Paragraphs>100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Calibri Light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 yordam</vt:lpstr>
      <vt:lpstr> yordam</vt:lpstr>
      <vt:lpstr> yordam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1</dc:creator>
  <cp:lastModifiedBy>1</cp:lastModifiedBy>
  <cp:revision>28</cp:revision>
  <dcterms:created xsi:type="dcterms:W3CDTF">2021-03-17T17:53:54Z</dcterms:created>
  <dcterms:modified xsi:type="dcterms:W3CDTF">2021-03-23T11:03:38Z</dcterms:modified>
</cp:coreProperties>
</file>