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70" r:id="rId6"/>
    <p:sldId id="282" r:id="rId7"/>
    <p:sldId id="283" r:id="rId8"/>
    <p:sldId id="285" r:id="rId9"/>
    <p:sldId id="284" r:id="rId10"/>
    <p:sldId id="263" r:id="rId11"/>
    <p:sldId id="280" r:id="rId12"/>
    <p:sldId id="277" r:id="rId13"/>
    <p:sldId id="276" r:id="rId14"/>
    <p:sldId id="281" r:id="rId15"/>
    <p:sldId id="264" r:id="rId16"/>
    <p:sldId id="265" r:id="rId17"/>
    <p:sldId id="266" r:id="rId18"/>
    <p:sldId id="267" r:id="rId19"/>
    <p:sldId id="268" r:id="rId20"/>
    <p:sldId id="272" r:id="rId21"/>
    <p:sldId id="261" r:id="rId22"/>
    <p:sldId id="275" r:id="rId23"/>
    <p:sldId id="274" r:id="rId24"/>
    <p:sldId id="269" r:id="rId25"/>
    <p:sldId id="271" r:id="rId26"/>
    <p:sldId id="25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65A45-3416-4C32-AB69-C34E8EA9F911}" type="doc">
      <dgm:prSet loTypeId="urn:microsoft.com/office/officeart/2005/8/layout/radial5" loCatId="relationship" qsTypeId="urn:microsoft.com/office/officeart/2005/8/quickstyle/3d2#4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68A6C97A-FC9E-47C6-A26B-F92912603A3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sz="4800" b="1" cap="none" spc="0" dirty="0" err="1" smtClean="0">
              <a:ln w="50800"/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yashay</a:t>
          </a:r>
          <a:r>
            <a:rPr lang="en-US" sz="4800" b="1" cap="none" spc="0" dirty="0" smtClean="0">
              <a:ln w="50800"/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-man</a:t>
          </a:r>
          <a:endParaRPr lang="ru-RU" sz="4800" b="1" cap="none" spc="0" dirty="0">
            <a:ln w="50800"/>
            <a:solidFill>
              <a:srgbClr val="000099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9BF8B-5B57-4060-9697-36BD32294647}" type="parTrans" cxnId="{A0F842F7-15BE-4A4E-BA27-9C916CD333D9}">
      <dgm:prSet/>
      <dgm:spPr/>
      <dgm:t>
        <a:bodyPr/>
        <a:lstStyle/>
        <a:p>
          <a:endParaRPr lang="ru-RU" sz="48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1A4D6B-9001-4309-B794-221C28ADC050}" type="sibTrans" cxnId="{A0F842F7-15BE-4A4E-BA27-9C916CD333D9}">
      <dgm:prSet/>
      <dgm:spPr/>
      <dgm:t>
        <a:bodyPr/>
        <a:lstStyle/>
        <a:p>
          <a:endParaRPr lang="ru-RU" sz="48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542B8-0430-459F-87E3-5A645F87D430}">
      <dgm:prSet phldrT="[Текст]" custT="1"/>
      <dgm:spPr/>
      <dgm:t>
        <a:bodyPr/>
        <a:lstStyle/>
        <a:p>
          <a:r>
            <a:rPr lang="en-US" sz="4800" b="0" cap="none" spc="0" dirty="0" smtClean="0">
              <a:ln w="18415" cmpd="sng"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Men  </a:t>
          </a:r>
          <a:endParaRPr lang="ru-RU" sz="4800" b="0" cap="none" spc="0" dirty="0">
            <a:ln w="18415" cmpd="sng">
              <a:prstDash val="solid"/>
            </a:ln>
            <a:solidFill>
              <a:srgbClr val="000099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4039F-7DCA-4DF8-88CC-FC92A54A8AE4}" type="parTrans" cxnId="{85019DBE-4E5C-479A-8D70-1F6E0A72DFBA}">
      <dgm:prSet custT="1"/>
      <dgm:spPr/>
      <dgm:t>
        <a:bodyPr/>
        <a:lstStyle/>
        <a:p>
          <a:endParaRPr lang="ru-RU" sz="48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367BD3-7C1B-4347-82E4-CD1557DAF645}" type="sibTrans" cxnId="{85019DBE-4E5C-479A-8D70-1F6E0A72DFBA}">
      <dgm:prSet/>
      <dgm:spPr/>
      <dgm:t>
        <a:bodyPr/>
        <a:lstStyle/>
        <a:p>
          <a:endParaRPr lang="ru-RU" sz="48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BA892-038A-46B9-A495-88236E7D9978}">
      <dgm:prSet phldrT="[Текст]" custT="1"/>
      <dgm:spPr/>
      <dgm:t>
        <a:bodyPr/>
        <a:lstStyle/>
        <a:p>
          <a:r>
            <a:rPr lang="en-US" sz="4800" b="0" cap="none" spc="0" dirty="0" err="1" smtClean="0">
              <a:ln w="18415" cmpd="sng"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doim</a:t>
          </a:r>
          <a:endParaRPr lang="ru-RU" sz="4800" b="0" cap="none" spc="0" dirty="0">
            <a:ln w="18415" cmpd="sng">
              <a:prstDash val="solid"/>
            </a:ln>
            <a:solidFill>
              <a:srgbClr val="000099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A4BBB-2EB6-4B5C-B93E-5348BE6A1D0A}" type="parTrans" cxnId="{1F0CEC9B-B4D5-4FF5-9BDD-7FBB02B7453A}">
      <dgm:prSet custT="1"/>
      <dgm:spPr/>
      <dgm:t>
        <a:bodyPr/>
        <a:lstStyle/>
        <a:p>
          <a:endParaRPr lang="ru-RU" sz="48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74668-7DB8-477F-BF1C-6621FCBCD0ED}" type="sibTrans" cxnId="{1F0CEC9B-B4D5-4FF5-9BDD-7FBB02B7453A}">
      <dgm:prSet/>
      <dgm:spPr/>
      <dgm:t>
        <a:bodyPr/>
        <a:lstStyle/>
        <a:p>
          <a:endParaRPr lang="ru-RU" sz="48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E0139-D665-4732-919F-17C150C1DC74}">
      <dgm:prSet phldrT="[Текст]" custT="1"/>
      <dgm:spPr/>
      <dgm:t>
        <a:bodyPr/>
        <a:lstStyle/>
        <a:p>
          <a:r>
            <a:rPr lang="en-US" sz="4800" b="0" cap="none" spc="0" dirty="0" err="1" smtClean="0">
              <a:ln w="18415" cmpd="sng"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elimning</a:t>
          </a:r>
          <a:endParaRPr lang="ru-RU" sz="4800" b="0" cap="none" spc="0" dirty="0">
            <a:ln w="18415" cmpd="sng">
              <a:prstDash val="solid"/>
            </a:ln>
            <a:solidFill>
              <a:srgbClr val="000099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B50EB-A9FC-4D71-BFD3-AED3A0F360F7}" type="parTrans" cxnId="{F19961F6-1075-4A2B-BCBC-4833B738A06F}">
      <dgm:prSet custT="1"/>
      <dgm:spPr/>
      <dgm:t>
        <a:bodyPr/>
        <a:lstStyle/>
        <a:p>
          <a:endParaRPr lang="ru-RU" sz="48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026C0-92E0-4160-ACDF-E51D97AFF5AF}" type="sibTrans" cxnId="{F19961F6-1075-4A2B-BCBC-4833B738A06F}">
      <dgm:prSet/>
      <dgm:spPr/>
      <dgm:t>
        <a:bodyPr/>
        <a:lstStyle/>
        <a:p>
          <a:endParaRPr lang="ru-RU" sz="48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C82DC9-D745-4FCE-A545-45E08A87959D}">
      <dgm:prSet phldrT="[Текст]" custT="1"/>
      <dgm:spPr/>
      <dgm:t>
        <a:bodyPr/>
        <a:lstStyle/>
        <a:p>
          <a:pPr algn="just"/>
          <a:r>
            <a:rPr lang="en-US" sz="4800" b="0" cap="none" spc="0" dirty="0" err="1" smtClean="0">
              <a:ln w="18415" cmpd="sng"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yuragida</a:t>
          </a:r>
          <a:endParaRPr lang="ru-RU" sz="4800" b="0" cap="none" spc="0" dirty="0">
            <a:ln w="18415" cmpd="sng">
              <a:prstDash val="solid"/>
            </a:ln>
            <a:solidFill>
              <a:srgbClr val="000099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BB32D-6B43-4C57-AACB-A25BB2BEC583}" type="parTrans" cxnId="{6A7E22EE-22A5-42AC-AD43-728263F0A96A}">
      <dgm:prSet custT="1"/>
      <dgm:spPr/>
      <dgm:t>
        <a:bodyPr/>
        <a:lstStyle/>
        <a:p>
          <a:endParaRPr lang="ru-RU" sz="48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70EC19-DBBC-4908-9FDB-C1E291B18E89}" type="sibTrans" cxnId="{6A7E22EE-22A5-42AC-AD43-728263F0A96A}">
      <dgm:prSet/>
      <dgm:spPr/>
      <dgm:t>
        <a:bodyPr/>
        <a:lstStyle/>
        <a:p>
          <a:endParaRPr lang="ru-RU" sz="48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8F8EA-48E7-40C5-8DDF-29041C40C2EC}" type="pres">
      <dgm:prSet presAssocID="{E7A65A45-3416-4C32-AB69-C34E8EA9F9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608704-013A-4E13-B24B-3CBBBE1C4D84}" type="pres">
      <dgm:prSet presAssocID="{68A6C97A-FC9E-47C6-A26B-F92912603A3E}" presName="centerShape" presStyleLbl="node0" presStyleIdx="0" presStyleCnt="1" custScaleX="186828" custScaleY="102868" custLinFactNeighborX="6060" custLinFactNeighborY="-920"/>
      <dgm:spPr/>
      <dgm:t>
        <a:bodyPr/>
        <a:lstStyle/>
        <a:p>
          <a:endParaRPr lang="ru-RU"/>
        </a:p>
      </dgm:t>
    </dgm:pt>
    <dgm:pt modelId="{4F6F2F80-D498-4DFD-BD4F-C20C043FD532}" type="pres">
      <dgm:prSet presAssocID="{0684039F-7DCA-4DF8-88CC-FC92A54A8AE4}" presName="parTrans" presStyleLbl="sibTrans2D1" presStyleIdx="0" presStyleCnt="4" custAng="10800000" custScaleX="182902"/>
      <dgm:spPr/>
      <dgm:t>
        <a:bodyPr/>
        <a:lstStyle/>
        <a:p>
          <a:endParaRPr lang="ru-RU"/>
        </a:p>
      </dgm:t>
    </dgm:pt>
    <dgm:pt modelId="{79F334DB-2209-49D2-9C08-B35C96843470}" type="pres">
      <dgm:prSet presAssocID="{0684039F-7DCA-4DF8-88CC-FC92A54A8AE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9E5070B-2AB9-4947-9FE9-DB72BACA9BFC}" type="pres">
      <dgm:prSet presAssocID="{9A0542B8-0430-459F-87E3-5A645F87D430}" presName="node" presStyleLbl="node1" presStyleIdx="0" presStyleCnt="4" custScaleX="203015" custScaleY="111768" custRadScaleRad="97253" custRadScaleInc="-1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BB0C3-65E1-46E5-8B34-3AE4AF7CEE84}" type="pres">
      <dgm:prSet presAssocID="{8D2A4BBB-2EB6-4B5C-B93E-5348BE6A1D0A}" presName="parTrans" presStyleLbl="sibTrans2D1" presStyleIdx="1" presStyleCnt="4" custAng="88841" custFlipHor="1" custScaleX="325606" custLinFactNeighborX="43818" custLinFactNeighborY="-5377"/>
      <dgm:spPr/>
      <dgm:t>
        <a:bodyPr/>
        <a:lstStyle/>
        <a:p>
          <a:endParaRPr lang="ru-RU"/>
        </a:p>
      </dgm:t>
    </dgm:pt>
    <dgm:pt modelId="{50A92411-6C7E-4419-929F-23AF9764247C}" type="pres">
      <dgm:prSet presAssocID="{8D2A4BBB-2EB6-4B5C-B93E-5348BE6A1D0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6A5C971-09DA-4020-853D-71F0EC9C9207}" type="pres">
      <dgm:prSet presAssocID="{837BA892-038A-46B9-A495-88236E7D9978}" presName="node" presStyleLbl="node1" presStyleIdx="1" presStyleCnt="4" custScaleX="139387" custScaleY="127032" custRadScaleRad="155380" custRadScaleInc="-2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EB9ED-DD9E-4A30-BAFD-92332D443D98}" type="pres">
      <dgm:prSet presAssocID="{456B50EB-A9FC-4D71-BFD3-AED3A0F360F7}" presName="parTrans" presStyleLbl="sibTrans2D1" presStyleIdx="2" presStyleCnt="4" custAng="7965401" custFlipHor="0" custScaleX="646280" custLinFactX="-300000" custLinFactNeighborX="-370608" custLinFactNeighborY="4158"/>
      <dgm:spPr/>
      <dgm:t>
        <a:bodyPr/>
        <a:lstStyle/>
        <a:p>
          <a:endParaRPr lang="ru-RU"/>
        </a:p>
      </dgm:t>
    </dgm:pt>
    <dgm:pt modelId="{71E487D5-A6B7-4E75-BA62-C5C0E8459F3F}" type="pres">
      <dgm:prSet presAssocID="{456B50EB-A9FC-4D71-BFD3-AED3A0F360F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3647214-BBB9-45B8-A2D5-0D8857ADA092}" type="pres">
      <dgm:prSet presAssocID="{005E0139-D665-4732-919F-17C150C1DC74}" presName="node" presStyleLbl="node1" presStyleIdx="2" presStyleCnt="4" custScaleX="227511" custScaleY="114489" custRadScaleRad="93160" custRadScaleInc="-2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A3979-D178-4C35-96F7-45DD3311EC7F}" type="pres">
      <dgm:prSet presAssocID="{6AEBB32D-6B43-4C57-AACB-A25BB2BEC583}" presName="parTrans" presStyleLbl="sibTrans2D1" presStyleIdx="3" presStyleCnt="4" custAng="10800000" custScaleX="182903"/>
      <dgm:spPr/>
      <dgm:t>
        <a:bodyPr/>
        <a:lstStyle/>
        <a:p>
          <a:endParaRPr lang="ru-RU"/>
        </a:p>
      </dgm:t>
    </dgm:pt>
    <dgm:pt modelId="{C02F8B79-0673-4A0D-8A00-BB52CF1D8F6C}" type="pres">
      <dgm:prSet presAssocID="{6AEBB32D-6B43-4C57-AACB-A25BB2BEC58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48F84BD-1649-436E-8D5C-CE02E513FBAD}" type="pres">
      <dgm:prSet presAssocID="{74C82DC9-D745-4FCE-A545-45E08A87959D}" presName="node" presStyleLbl="node1" presStyleIdx="3" presStyleCnt="4" custScaleX="193079" custScaleY="126884" custRadScaleRad="145852" custRadScaleInc="-2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019DBE-4E5C-479A-8D70-1F6E0A72DFBA}" srcId="{68A6C97A-FC9E-47C6-A26B-F92912603A3E}" destId="{9A0542B8-0430-459F-87E3-5A645F87D430}" srcOrd="0" destOrd="0" parTransId="{0684039F-7DCA-4DF8-88CC-FC92A54A8AE4}" sibTransId="{92367BD3-7C1B-4347-82E4-CD1557DAF645}"/>
    <dgm:cxn modelId="{8A51163E-214D-4AF1-BCBA-963B73890A9C}" type="presOf" srcId="{9A0542B8-0430-459F-87E3-5A645F87D430}" destId="{09E5070B-2AB9-4947-9FE9-DB72BACA9BFC}" srcOrd="0" destOrd="0" presId="urn:microsoft.com/office/officeart/2005/8/layout/radial5"/>
    <dgm:cxn modelId="{F19961F6-1075-4A2B-BCBC-4833B738A06F}" srcId="{68A6C97A-FC9E-47C6-A26B-F92912603A3E}" destId="{005E0139-D665-4732-919F-17C150C1DC74}" srcOrd="2" destOrd="0" parTransId="{456B50EB-A9FC-4D71-BFD3-AED3A0F360F7}" sibTransId="{C25026C0-92E0-4160-ACDF-E51D97AFF5AF}"/>
    <dgm:cxn modelId="{C1E69A87-379F-4DAA-B3E9-DBC672850576}" type="presOf" srcId="{0684039F-7DCA-4DF8-88CC-FC92A54A8AE4}" destId="{4F6F2F80-D498-4DFD-BD4F-C20C043FD532}" srcOrd="0" destOrd="0" presId="urn:microsoft.com/office/officeart/2005/8/layout/radial5"/>
    <dgm:cxn modelId="{6A7E22EE-22A5-42AC-AD43-728263F0A96A}" srcId="{68A6C97A-FC9E-47C6-A26B-F92912603A3E}" destId="{74C82DC9-D745-4FCE-A545-45E08A87959D}" srcOrd="3" destOrd="0" parTransId="{6AEBB32D-6B43-4C57-AACB-A25BB2BEC583}" sibTransId="{1B70EC19-DBBC-4908-9FDB-C1E291B18E89}"/>
    <dgm:cxn modelId="{CE51CBF0-9F78-4892-AE64-84D87F134E39}" type="presOf" srcId="{837BA892-038A-46B9-A495-88236E7D9978}" destId="{56A5C971-09DA-4020-853D-71F0EC9C9207}" srcOrd="0" destOrd="0" presId="urn:microsoft.com/office/officeart/2005/8/layout/radial5"/>
    <dgm:cxn modelId="{F58CCEB2-74BC-4DBC-9D14-652F8716803C}" type="presOf" srcId="{68A6C97A-FC9E-47C6-A26B-F92912603A3E}" destId="{AB608704-013A-4E13-B24B-3CBBBE1C4D84}" srcOrd="0" destOrd="0" presId="urn:microsoft.com/office/officeart/2005/8/layout/radial5"/>
    <dgm:cxn modelId="{8C1817E7-8404-48C9-9E97-5CE5041C9CEF}" type="presOf" srcId="{456B50EB-A9FC-4D71-BFD3-AED3A0F360F7}" destId="{71E487D5-A6B7-4E75-BA62-C5C0E8459F3F}" srcOrd="1" destOrd="0" presId="urn:microsoft.com/office/officeart/2005/8/layout/radial5"/>
    <dgm:cxn modelId="{776C8772-903D-44A2-ABDB-EE04274ED49F}" type="presOf" srcId="{8D2A4BBB-2EB6-4B5C-B93E-5348BE6A1D0A}" destId="{50A92411-6C7E-4419-929F-23AF9764247C}" srcOrd="1" destOrd="0" presId="urn:microsoft.com/office/officeart/2005/8/layout/radial5"/>
    <dgm:cxn modelId="{093893C2-9CCE-4215-9C83-C88EDC8341EA}" type="presOf" srcId="{E7A65A45-3416-4C32-AB69-C34E8EA9F911}" destId="{9DC8F8EA-48E7-40C5-8DDF-29041C40C2EC}" srcOrd="0" destOrd="0" presId="urn:microsoft.com/office/officeart/2005/8/layout/radial5"/>
    <dgm:cxn modelId="{D291955B-3D57-4B92-9400-3E853B74ADEA}" type="presOf" srcId="{6AEBB32D-6B43-4C57-AACB-A25BB2BEC583}" destId="{3ECA3979-D178-4C35-96F7-45DD3311EC7F}" srcOrd="0" destOrd="0" presId="urn:microsoft.com/office/officeart/2005/8/layout/radial5"/>
    <dgm:cxn modelId="{9A054CA0-0CD1-48A4-A328-6B2DF8E847C6}" type="presOf" srcId="{74C82DC9-D745-4FCE-A545-45E08A87959D}" destId="{348F84BD-1649-436E-8D5C-CE02E513FBAD}" srcOrd="0" destOrd="0" presId="urn:microsoft.com/office/officeart/2005/8/layout/radial5"/>
    <dgm:cxn modelId="{44864564-4977-4B4B-B861-FB3FD54B6D62}" type="presOf" srcId="{6AEBB32D-6B43-4C57-AACB-A25BB2BEC583}" destId="{C02F8B79-0673-4A0D-8A00-BB52CF1D8F6C}" srcOrd="1" destOrd="0" presId="urn:microsoft.com/office/officeart/2005/8/layout/radial5"/>
    <dgm:cxn modelId="{A0F842F7-15BE-4A4E-BA27-9C916CD333D9}" srcId="{E7A65A45-3416-4C32-AB69-C34E8EA9F911}" destId="{68A6C97A-FC9E-47C6-A26B-F92912603A3E}" srcOrd="0" destOrd="0" parTransId="{7B89BF8B-5B57-4060-9697-36BD32294647}" sibTransId="{5E1A4D6B-9001-4309-B794-221C28ADC050}"/>
    <dgm:cxn modelId="{A0BF6BFF-C5DD-4CA2-896C-54871593EFCC}" type="presOf" srcId="{456B50EB-A9FC-4D71-BFD3-AED3A0F360F7}" destId="{D66EB9ED-DD9E-4A30-BAFD-92332D443D98}" srcOrd="0" destOrd="0" presId="urn:microsoft.com/office/officeart/2005/8/layout/radial5"/>
    <dgm:cxn modelId="{1F0CEC9B-B4D5-4FF5-9BDD-7FBB02B7453A}" srcId="{68A6C97A-FC9E-47C6-A26B-F92912603A3E}" destId="{837BA892-038A-46B9-A495-88236E7D9978}" srcOrd="1" destOrd="0" parTransId="{8D2A4BBB-2EB6-4B5C-B93E-5348BE6A1D0A}" sibTransId="{FEF74668-7DB8-477F-BF1C-6621FCBCD0ED}"/>
    <dgm:cxn modelId="{67FCD205-7BD9-48F0-8645-0D2CB7CE37E4}" type="presOf" srcId="{8D2A4BBB-2EB6-4B5C-B93E-5348BE6A1D0A}" destId="{BAABB0C3-65E1-46E5-8B34-3AE4AF7CEE84}" srcOrd="0" destOrd="0" presId="urn:microsoft.com/office/officeart/2005/8/layout/radial5"/>
    <dgm:cxn modelId="{7637AD42-461C-4D06-B844-E57068B69F79}" type="presOf" srcId="{0684039F-7DCA-4DF8-88CC-FC92A54A8AE4}" destId="{79F334DB-2209-49D2-9C08-B35C96843470}" srcOrd="1" destOrd="0" presId="urn:microsoft.com/office/officeart/2005/8/layout/radial5"/>
    <dgm:cxn modelId="{0E2CE3FD-4B16-4319-901C-8BFF7E9C47F9}" type="presOf" srcId="{005E0139-D665-4732-919F-17C150C1DC74}" destId="{13647214-BBB9-45B8-A2D5-0D8857ADA092}" srcOrd="0" destOrd="0" presId="urn:microsoft.com/office/officeart/2005/8/layout/radial5"/>
    <dgm:cxn modelId="{B8823708-211D-4ACC-8BC0-220EA93F1418}" type="presParOf" srcId="{9DC8F8EA-48E7-40C5-8DDF-29041C40C2EC}" destId="{AB608704-013A-4E13-B24B-3CBBBE1C4D84}" srcOrd="0" destOrd="0" presId="urn:microsoft.com/office/officeart/2005/8/layout/radial5"/>
    <dgm:cxn modelId="{03423EE5-F012-4511-AAB1-CA5D6B8E2D10}" type="presParOf" srcId="{9DC8F8EA-48E7-40C5-8DDF-29041C40C2EC}" destId="{4F6F2F80-D498-4DFD-BD4F-C20C043FD532}" srcOrd="1" destOrd="0" presId="urn:microsoft.com/office/officeart/2005/8/layout/radial5"/>
    <dgm:cxn modelId="{E426F337-361D-4238-929E-24622DC64A5B}" type="presParOf" srcId="{4F6F2F80-D498-4DFD-BD4F-C20C043FD532}" destId="{79F334DB-2209-49D2-9C08-B35C96843470}" srcOrd="0" destOrd="0" presId="urn:microsoft.com/office/officeart/2005/8/layout/radial5"/>
    <dgm:cxn modelId="{751FD7F0-0DEF-41C5-85D4-33C40A8A9CEC}" type="presParOf" srcId="{9DC8F8EA-48E7-40C5-8DDF-29041C40C2EC}" destId="{09E5070B-2AB9-4947-9FE9-DB72BACA9BFC}" srcOrd="2" destOrd="0" presId="urn:microsoft.com/office/officeart/2005/8/layout/radial5"/>
    <dgm:cxn modelId="{0D3F0D6A-1A97-41FA-9085-0FC4A2A7093F}" type="presParOf" srcId="{9DC8F8EA-48E7-40C5-8DDF-29041C40C2EC}" destId="{BAABB0C3-65E1-46E5-8B34-3AE4AF7CEE84}" srcOrd="3" destOrd="0" presId="urn:microsoft.com/office/officeart/2005/8/layout/radial5"/>
    <dgm:cxn modelId="{B442C3D8-EE9E-4688-A05B-201B234029FD}" type="presParOf" srcId="{BAABB0C3-65E1-46E5-8B34-3AE4AF7CEE84}" destId="{50A92411-6C7E-4419-929F-23AF9764247C}" srcOrd="0" destOrd="0" presId="urn:microsoft.com/office/officeart/2005/8/layout/radial5"/>
    <dgm:cxn modelId="{5B782179-3777-4563-81CE-7A471FC70777}" type="presParOf" srcId="{9DC8F8EA-48E7-40C5-8DDF-29041C40C2EC}" destId="{56A5C971-09DA-4020-853D-71F0EC9C9207}" srcOrd="4" destOrd="0" presId="urn:microsoft.com/office/officeart/2005/8/layout/radial5"/>
    <dgm:cxn modelId="{54CA845B-6B6E-4104-B5F3-C94F0E6EEA5D}" type="presParOf" srcId="{9DC8F8EA-48E7-40C5-8DDF-29041C40C2EC}" destId="{D66EB9ED-DD9E-4A30-BAFD-92332D443D98}" srcOrd="5" destOrd="0" presId="urn:microsoft.com/office/officeart/2005/8/layout/radial5"/>
    <dgm:cxn modelId="{F83E0396-8AD3-44F3-B3D7-8CC04800B320}" type="presParOf" srcId="{D66EB9ED-DD9E-4A30-BAFD-92332D443D98}" destId="{71E487D5-A6B7-4E75-BA62-C5C0E8459F3F}" srcOrd="0" destOrd="0" presId="urn:microsoft.com/office/officeart/2005/8/layout/radial5"/>
    <dgm:cxn modelId="{5A2649CA-2860-41F8-ABA2-0BBF3BB31A7E}" type="presParOf" srcId="{9DC8F8EA-48E7-40C5-8DDF-29041C40C2EC}" destId="{13647214-BBB9-45B8-A2D5-0D8857ADA092}" srcOrd="6" destOrd="0" presId="urn:microsoft.com/office/officeart/2005/8/layout/radial5"/>
    <dgm:cxn modelId="{1A848C0D-1BA5-4A7A-879C-BCA201C57529}" type="presParOf" srcId="{9DC8F8EA-48E7-40C5-8DDF-29041C40C2EC}" destId="{3ECA3979-D178-4C35-96F7-45DD3311EC7F}" srcOrd="7" destOrd="0" presId="urn:microsoft.com/office/officeart/2005/8/layout/radial5"/>
    <dgm:cxn modelId="{FD5B99E1-34B1-46A8-8400-851D5CE06286}" type="presParOf" srcId="{3ECA3979-D178-4C35-96F7-45DD3311EC7F}" destId="{C02F8B79-0673-4A0D-8A00-BB52CF1D8F6C}" srcOrd="0" destOrd="0" presId="urn:microsoft.com/office/officeart/2005/8/layout/radial5"/>
    <dgm:cxn modelId="{05761AA3-7C37-4B38-B7B6-CF2AEF58B1E6}" type="presParOf" srcId="{9DC8F8EA-48E7-40C5-8DDF-29041C40C2EC}" destId="{348F84BD-1649-436E-8D5C-CE02E513FBA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0074B8-657B-4355-8B93-536FFB4831F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3684FC-8D30-456A-A47B-DBDBAFEA85D1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Bosh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bo‘lak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54D791-A94B-4CA0-9F93-098266B0B16A}" type="parTrans" cxnId="{49A6B774-EEEB-4A03-A154-21248CDF67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78333-E7D5-4B43-9777-5ACCF1237146}" type="sibTrans" cxnId="{49A6B774-EEEB-4A03-A154-21248CDF67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8BFAB3-8F96-4C4A-B1D5-C1027535439C}">
      <dgm:prSet phldrT="[Текст]"/>
      <dgm:spPr/>
      <dgm:t>
        <a:bodyPr/>
        <a:lstStyle/>
        <a:p>
          <a:r>
            <a:rPr lang="en-US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Ega</a:t>
          </a:r>
          <a:r>
            <a: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FE2BA-0838-4346-B1A8-EF2E3DCCC24B}" type="parTrans" cxnId="{E10EC555-9D38-4A0A-9B46-34F3955410E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122B0-9283-4386-9A86-82C66E6E571A}" type="sibTrans" cxnId="{E10EC555-9D38-4A0A-9B46-34F3955410E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65AA9-FEB7-466C-BB38-E116BF56181E}">
      <dgm:prSet phldrT="[Текст]"/>
      <dgm:spPr/>
      <dgm:t>
        <a:bodyPr/>
        <a:lstStyle/>
        <a:p>
          <a:r>
            <a:rPr lang="en-US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Kesim</a:t>
          </a:r>
          <a:r>
            <a: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945F2-7D92-4899-BC50-225F47B20D1B}" type="parTrans" cxnId="{C259EB26-D680-4B40-8EEF-57CCC1E082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2C156-1C1D-4C01-8672-C221D1272114}" type="sibTrans" cxnId="{C259EB26-D680-4B40-8EEF-57CCC1E082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5A13FB-E99F-4BA2-BBDB-CAAC03551624}">
      <dgm:prSet phldrT="[Текст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Ikkinchi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darajali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bo‘lak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7A770B-4A4B-4096-BD5B-CC420935F956}" type="parTrans" cxnId="{D5AB5A0A-A591-4A3D-8746-D735AF1D68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D1A190-CBE2-4C85-91B7-3836FFCDCAE1}" type="sibTrans" cxnId="{D5AB5A0A-A591-4A3D-8746-D735AF1D68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ACA53F-BEF7-42D8-9FA7-5483AB464526}" type="pres">
      <dgm:prSet presAssocID="{400074B8-657B-4355-8B93-536FFB4831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76469F-CADE-4C99-B512-1657F307B314}" type="pres">
      <dgm:prSet presAssocID="{4A3684FC-8D30-456A-A47B-DBDBAFEA85D1}" presName="linNode" presStyleCnt="0"/>
      <dgm:spPr/>
    </dgm:pt>
    <dgm:pt modelId="{36EA127F-FF55-497B-8AD7-54C4D779B3CD}" type="pres">
      <dgm:prSet presAssocID="{4A3684FC-8D30-456A-A47B-DBDBAFEA85D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23C35-4948-41FF-9B14-80E5ECD3458F}" type="pres">
      <dgm:prSet presAssocID="{4A3684FC-8D30-456A-A47B-DBDBAFEA85D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0DE44-F565-4963-B878-794613D16B03}" type="pres">
      <dgm:prSet presAssocID="{08A78333-E7D5-4B43-9777-5ACCF1237146}" presName="spacing" presStyleCnt="0"/>
      <dgm:spPr/>
    </dgm:pt>
    <dgm:pt modelId="{FACBCB86-DFD4-4153-AFBA-8BF0BB8EFAB5}" type="pres">
      <dgm:prSet presAssocID="{CF5A13FB-E99F-4BA2-BBDB-CAAC03551624}" presName="linNode" presStyleCnt="0"/>
      <dgm:spPr/>
    </dgm:pt>
    <dgm:pt modelId="{5846BC16-4BBA-4D77-9536-915149D56803}" type="pres">
      <dgm:prSet presAssocID="{CF5A13FB-E99F-4BA2-BBDB-CAAC0355162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153DF-9C4C-4D85-859A-300D1F2BF106}" type="pres">
      <dgm:prSet presAssocID="{CF5A13FB-E99F-4BA2-BBDB-CAAC0355162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AB5A0A-A591-4A3D-8746-D735AF1D68CB}" srcId="{400074B8-657B-4355-8B93-536FFB4831F1}" destId="{CF5A13FB-E99F-4BA2-BBDB-CAAC03551624}" srcOrd="1" destOrd="0" parTransId="{977A770B-4A4B-4096-BD5B-CC420935F956}" sibTransId="{A4D1A190-CBE2-4C85-91B7-3836FFCDCAE1}"/>
    <dgm:cxn modelId="{254EC1A5-35E2-41A9-870D-0C9D68FB923E}" type="presOf" srcId="{7CA65AA9-FEB7-466C-BB38-E116BF56181E}" destId="{3A223C35-4948-41FF-9B14-80E5ECD3458F}" srcOrd="0" destOrd="1" presId="urn:microsoft.com/office/officeart/2005/8/layout/vList6"/>
    <dgm:cxn modelId="{472B6D55-631F-4762-8DB7-E214428205E3}" type="presOf" srcId="{400074B8-657B-4355-8B93-536FFB4831F1}" destId="{A4ACA53F-BEF7-42D8-9FA7-5483AB464526}" srcOrd="0" destOrd="0" presId="urn:microsoft.com/office/officeart/2005/8/layout/vList6"/>
    <dgm:cxn modelId="{5CC91332-B58D-4B9E-9FAE-44BDF7C54655}" type="presOf" srcId="{CF5A13FB-E99F-4BA2-BBDB-CAAC03551624}" destId="{5846BC16-4BBA-4D77-9536-915149D56803}" srcOrd="0" destOrd="0" presId="urn:microsoft.com/office/officeart/2005/8/layout/vList6"/>
    <dgm:cxn modelId="{E10EC555-9D38-4A0A-9B46-34F3955410E1}" srcId="{4A3684FC-8D30-456A-A47B-DBDBAFEA85D1}" destId="{8D8BFAB3-8F96-4C4A-B1D5-C1027535439C}" srcOrd="0" destOrd="0" parTransId="{3DFFE2BA-0838-4346-B1A8-EF2E3DCCC24B}" sibTransId="{8A1122B0-9283-4386-9A86-82C66E6E571A}"/>
    <dgm:cxn modelId="{C259EB26-D680-4B40-8EEF-57CCC1E0825F}" srcId="{4A3684FC-8D30-456A-A47B-DBDBAFEA85D1}" destId="{7CA65AA9-FEB7-466C-BB38-E116BF56181E}" srcOrd="1" destOrd="0" parTransId="{F33945F2-7D92-4899-BC50-225F47B20D1B}" sibTransId="{CB62C156-1C1D-4C01-8672-C221D1272114}"/>
    <dgm:cxn modelId="{00FDF5FD-32A8-4EE9-9140-561004D781B4}" type="presOf" srcId="{4A3684FC-8D30-456A-A47B-DBDBAFEA85D1}" destId="{36EA127F-FF55-497B-8AD7-54C4D779B3CD}" srcOrd="0" destOrd="0" presId="urn:microsoft.com/office/officeart/2005/8/layout/vList6"/>
    <dgm:cxn modelId="{4A1E75CF-C783-49EC-8F88-AA79AAB92800}" type="presOf" srcId="{8D8BFAB3-8F96-4C4A-B1D5-C1027535439C}" destId="{3A223C35-4948-41FF-9B14-80E5ECD3458F}" srcOrd="0" destOrd="0" presId="urn:microsoft.com/office/officeart/2005/8/layout/vList6"/>
    <dgm:cxn modelId="{49A6B774-EEEB-4A03-A154-21248CDF67B5}" srcId="{400074B8-657B-4355-8B93-536FFB4831F1}" destId="{4A3684FC-8D30-456A-A47B-DBDBAFEA85D1}" srcOrd="0" destOrd="0" parTransId="{9054D791-A94B-4CA0-9F93-098266B0B16A}" sibTransId="{08A78333-E7D5-4B43-9777-5ACCF1237146}"/>
    <dgm:cxn modelId="{8FA50536-1BB9-4443-B248-6A45429B00B5}" type="presParOf" srcId="{A4ACA53F-BEF7-42D8-9FA7-5483AB464526}" destId="{9E76469F-CADE-4C99-B512-1657F307B314}" srcOrd="0" destOrd="0" presId="urn:microsoft.com/office/officeart/2005/8/layout/vList6"/>
    <dgm:cxn modelId="{DBAF198E-4067-415C-B91C-08B8697BD745}" type="presParOf" srcId="{9E76469F-CADE-4C99-B512-1657F307B314}" destId="{36EA127F-FF55-497B-8AD7-54C4D779B3CD}" srcOrd="0" destOrd="0" presId="urn:microsoft.com/office/officeart/2005/8/layout/vList6"/>
    <dgm:cxn modelId="{D1F844F5-4EF8-44BB-8BC9-C1B4FA112818}" type="presParOf" srcId="{9E76469F-CADE-4C99-B512-1657F307B314}" destId="{3A223C35-4948-41FF-9B14-80E5ECD3458F}" srcOrd="1" destOrd="0" presId="urn:microsoft.com/office/officeart/2005/8/layout/vList6"/>
    <dgm:cxn modelId="{3508CF8B-EC2A-4763-8B29-3C095FC4EE9D}" type="presParOf" srcId="{A4ACA53F-BEF7-42D8-9FA7-5483AB464526}" destId="{DDA0DE44-F565-4963-B878-794613D16B03}" srcOrd="1" destOrd="0" presId="urn:microsoft.com/office/officeart/2005/8/layout/vList6"/>
    <dgm:cxn modelId="{32078176-4D78-4614-8B7D-6B7266BB2CFB}" type="presParOf" srcId="{A4ACA53F-BEF7-42D8-9FA7-5483AB464526}" destId="{FACBCB86-DFD4-4153-AFBA-8BF0BB8EFAB5}" srcOrd="2" destOrd="0" presId="urn:microsoft.com/office/officeart/2005/8/layout/vList6"/>
    <dgm:cxn modelId="{0FC5D0F0-7EE3-4CD2-859C-A69EACF61CE6}" type="presParOf" srcId="{FACBCB86-DFD4-4153-AFBA-8BF0BB8EFAB5}" destId="{5846BC16-4BBA-4D77-9536-915149D56803}" srcOrd="0" destOrd="0" presId="urn:microsoft.com/office/officeart/2005/8/layout/vList6"/>
    <dgm:cxn modelId="{0B2ABE89-FA5A-4B60-9BA5-720671627325}" type="presParOf" srcId="{FACBCB86-DFD4-4153-AFBA-8BF0BB8EFAB5}" destId="{9DB153DF-9C4C-4D85-859A-300D1F2BF10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08704-013A-4E13-B24B-3CBBBE1C4D84}">
      <dsp:nvSpPr>
        <dsp:cNvPr id="0" name=""/>
        <dsp:cNvSpPr/>
      </dsp:nvSpPr>
      <dsp:spPr>
        <a:xfrm>
          <a:off x="4138314" y="2309393"/>
          <a:ext cx="3180219" cy="175103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err="1" smtClean="0">
              <a:ln w="50800"/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yashay</a:t>
          </a:r>
          <a:r>
            <a:rPr lang="en-US" sz="4800" b="1" kern="1200" cap="none" spc="0" dirty="0" smtClean="0">
              <a:ln w="50800"/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-man</a:t>
          </a:r>
          <a:endParaRPr lang="ru-RU" sz="4800" b="1" kern="1200" cap="none" spc="0" dirty="0">
            <a:ln w="50800"/>
            <a:solidFill>
              <a:srgbClr val="000099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4046" y="2565826"/>
        <a:ext cx="2248755" cy="1238171"/>
      </dsp:txXfrm>
    </dsp:sp>
    <dsp:sp modelId="{4F6F2F80-D498-4DFD-BD4F-C20C043FD532}">
      <dsp:nvSpPr>
        <dsp:cNvPr id="0" name=""/>
        <dsp:cNvSpPr/>
      </dsp:nvSpPr>
      <dsp:spPr>
        <a:xfrm rot="4914014">
          <a:off x="5350972" y="1802824"/>
          <a:ext cx="443881" cy="578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408173" y="1852657"/>
        <a:ext cx="310717" cy="347252"/>
      </dsp:txXfrm>
    </dsp:sp>
    <dsp:sp modelId="{09E5070B-2AB9-4947-9FE9-DB72BACA9BFC}">
      <dsp:nvSpPr>
        <dsp:cNvPr id="0" name=""/>
        <dsp:cNvSpPr/>
      </dsp:nvSpPr>
      <dsp:spPr>
        <a:xfrm>
          <a:off x="3676840" y="-40894"/>
          <a:ext cx="3455758" cy="19025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cap="none" spc="0" dirty="0" smtClean="0">
              <a:ln w="18415" cmpd="sng"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Men  </a:t>
          </a:r>
          <a:endParaRPr lang="ru-RU" sz="4800" b="0" kern="1200" cap="none" spc="0" dirty="0">
            <a:ln w="18415" cmpd="sng">
              <a:prstDash val="solid"/>
            </a:ln>
            <a:solidFill>
              <a:srgbClr val="000099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2924" y="237726"/>
        <a:ext cx="2443590" cy="1345295"/>
      </dsp:txXfrm>
    </dsp:sp>
    <dsp:sp modelId="{BAABB0C3-65E1-46E5-8B34-3AE4AF7CEE84}">
      <dsp:nvSpPr>
        <dsp:cNvPr id="0" name=""/>
        <dsp:cNvSpPr/>
      </dsp:nvSpPr>
      <dsp:spPr>
        <a:xfrm rot="21548154" flipH="1">
          <a:off x="7225212" y="2843973"/>
          <a:ext cx="1102124" cy="578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98828" y="2958415"/>
        <a:ext cx="928498" cy="347252"/>
      </dsp:txXfrm>
    </dsp:sp>
    <dsp:sp modelId="{56A5C971-09DA-4020-853D-71F0EC9C9207}">
      <dsp:nvSpPr>
        <dsp:cNvPr id="0" name=""/>
        <dsp:cNvSpPr/>
      </dsp:nvSpPr>
      <dsp:spPr>
        <a:xfrm>
          <a:off x="7956760" y="2066983"/>
          <a:ext cx="2372670" cy="216236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cap="none" spc="0" dirty="0" err="1" smtClean="0">
              <a:ln w="18415" cmpd="sng"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doim</a:t>
          </a:r>
          <a:endParaRPr lang="ru-RU" sz="4800" b="0" kern="1200" cap="none" spc="0" dirty="0">
            <a:ln w="18415" cmpd="sng">
              <a:prstDash val="solid"/>
            </a:ln>
            <a:solidFill>
              <a:srgbClr val="000099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04229" y="2383653"/>
        <a:ext cx="1677732" cy="1529021"/>
      </dsp:txXfrm>
    </dsp:sp>
    <dsp:sp modelId="{D66EB9ED-DD9E-4A30-BAFD-92332D443D98}">
      <dsp:nvSpPr>
        <dsp:cNvPr id="0" name=""/>
        <dsp:cNvSpPr/>
      </dsp:nvSpPr>
      <dsp:spPr>
        <a:xfrm rot="13742164">
          <a:off x="3396483" y="3996122"/>
          <a:ext cx="1439530" cy="578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540209" y="4177427"/>
        <a:ext cx="1265904" cy="347252"/>
      </dsp:txXfrm>
    </dsp:sp>
    <dsp:sp modelId="{13647214-BBB9-45B8-A2D5-0D8857ADA092}">
      <dsp:nvSpPr>
        <dsp:cNvPr id="0" name=""/>
        <dsp:cNvSpPr/>
      </dsp:nvSpPr>
      <dsp:spPr>
        <a:xfrm>
          <a:off x="3542868" y="4475082"/>
          <a:ext cx="3872733" cy="19488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cap="none" spc="0" dirty="0" err="1" smtClean="0">
              <a:ln w="18415" cmpd="sng"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elimning</a:t>
          </a:r>
          <a:endParaRPr lang="ru-RU" sz="4800" b="0" kern="1200" cap="none" spc="0" dirty="0">
            <a:ln w="18415" cmpd="sng">
              <a:prstDash val="solid"/>
            </a:ln>
            <a:solidFill>
              <a:srgbClr val="000099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0017" y="4760485"/>
        <a:ext cx="2738435" cy="1378046"/>
      </dsp:txXfrm>
    </dsp:sp>
    <dsp:sp modelId="{3ECA3979-D178-4C35-96F7-45DD3311EC7F}">
      <dsp:nvSpPr>
        <dsp:cNvPr id="0" name=""/>
        <dsp:cNvSpPr/>
      </dsp:nvSpPr>
      <dsp:spPr>
        <a:xfrm rot="21495660">
          <a:off x="3620528" y="2951636"/>
          <a:ext cx="520152" cy="578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20564" y="3069755"/>
        <a:ext cx="364106" cy="347252"/>
      </dsp:txXfrm>
    </dsp:sp>
    <dsp:sp modelId="{348F84BD-1649-436E-8D5C-CE02E513FBAD}">
      <dsp:nvSpPr>
        <dsp:cNvPr id="0" name=""/>
        <dsp:cNvSpPr/>
      </dsp:nvSpPr>
      <dsp:spPr>
        <a:xfrm>
          <a:off x="319519" y="2219317"/>
          <a:ext cx="3286625" cy="215984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cap="none" spc="0" dirty="0" err="1" smtClean="0">
              <a:ln w="18415" cmpd="sng"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yuragida</a:t>
          </a:r>
          <a:endParaRPr lang="ru-RU" sz="4800" b="0" kern="1200" cap="none" spc="0" dirty="0">
            <a:ln w="18415" cmpd="sng">
              <a:prstDash val="solid"/>
            </a:ln>
            <a:solidFill>
              <a:srgbClr val="000099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0834" y="2535619"/>
        <a:ext cx="2323995" cy="1527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23C35-4948-41FF-9B14-80E5ECD3458F}">
      <dsp:nvSpPr>
        <dsp:cNvPr id="0" name=""/>
        <dsp:cNvSpPr/>
      </dsp:nvSpPr>
      <dsp:spPr>
        <a:xfrm>
          <a:off x="4215101" y="651"/>
          <a:ext cx="6322652" cy="25418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400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Ega</a:t>
          </a:r>
          <a:r>
            <a:rPr lang="en-US" sz="64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64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400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Kesim</a:t>
          </a:r>
          <a:r>
            <a:rPr lang="en-US" sz="64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64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5101" y="318382"/>
        <a:ext cx="5369458" cy="1906389"/>
      </dsp:txXfrm>
    </dsp:sp>
    <dsp:sp modelId="{36EA127F-FF55-497B-8AD7-54C4D779B3CD}">
      <dsp:nvSpPr>
        <dsp:cNvPr id="0" name=""/>
        <dsp:cNvSpPr/>
      </dsp:nvSpPr>
      <dsp:spPr>
        <a:xfrm>
          <a:off x="0" y="651"/>
          <a:ext cx="4215101" cy="2541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Bosh </a:t>
          </a:r>
          <a:r>
            <a:rPr lang="en-US" sz="5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bo‘lak</a:t>
          </a:r>
          <a:endParaRPr lang="ru-RU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083" y="124734"/>
        <a:ext cx="3966935" cy="2293685"/>
      </dsp:txXfrm>
    </dsp:sp>
    <dsp:sp modelId="{9DB153DF-9C4C-4D85-859A-300D1F2BF106}">
      <dsp:nvSpPr>
        <dsp:cNvPr id="0" name=""/>
        <dsp:cNvSpPr/>
      </dsp:nvSpPr>
      <dsp:spPr>
        <a:xfrm>
          <a:off x="4215101" y="2796688"/>
          <a:ext cx="6322652" cy="25418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6BC16-4BBA-4D77-9536-915149D56803}">
      <dsp:nvSpPr>
        <dsp:cNvPr id="0" name=""/>
        <dsp:cNvSpPr/>
      </dsp:nvSpPr>
      <dsp:spPr>
        <a:xfrm>
          <a:off x="0" y="2796688"/>
          <a:ext cx="4215101" cy="2541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Ikkinchi</a:t>
          </a:r>
          <a:r>
            <a:rPr lang="en-US" sz="5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darajali</a:t>
          </a:r>
          <a:r>
            <a:rPr lang="en-US" sz="5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bo‘lak</a:t>
          </a:r>
          <a:endParaRPr lang="ru-RU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083" y="2920771"/>
        <a:ext cx="3966935" cy="2293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E001-322B-4673-9CE6-CBD883691E8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C717-3A67-4B5E-A72F-BA966D3A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0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E001-322B-4673-9CE6-CBD883691E8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C717-3A67-4B5E-A72F-BA966D3A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9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E001-322B-4673-9CE6-CBD883691E8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C717-3A67-4B5E-A72F-BA966D3A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0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E001-322B-4673-9CE6-CBD883691E8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C717-3A67-4B5E-A72F-BA966D3A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2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E001-322B-4673-9CE6-CBD883691E8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C717-3A67-4B5E-A72F-BA966D3A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8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E001-322B-4673-9CE6-CBD883691E8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C717-3A67-4B5E-A72F-BA966D3A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1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E001-322B-4673-9CE6-CBD883691E8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C717-3A67-4B5E-A72F-BA966D3A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6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E001-322B-4673-9CE6-CBD883691E8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C717-3A67-4B5E-A72F-BA966D3A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7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E001-322B-4673-9CE6-CBD883691E8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C717-3A67-4B5E-A72F-BA966D3A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76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E001-322B-4673-9CE6-CBD883691E8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C717-3A67-4B5E-A72F-BA966D3A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81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E001-322B-4673-9CE6-CBD883691E8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C717-3A67-4B5E-A72F-BA966D3A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E001-322B-4673-9CE6-CBD883691E8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C717-3A67-4B5E-A72F-BA966D3A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4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ФУТАЖ ШКОЛЬНЫЙ ФОН для текста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4242" r="16137" b="5657"/>
          <a:stretch/>
        </p:blipFill>
        <p:spPr bwMode="auto">
          <a:xfrm>
            <a:off x="0" y="-31620"/>
            <a:ext cx="12192000" cy="68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8619" y="841206"/>
            <a:ext cx="7606145" cy="44165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 </a:t>
            </a:r>
            <a:r>
              <a:rPr lang="en-US" sz="16600" b="1" cap="none" spc="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endParaRPr lang="en-US" sz="16600" b="1" cap="none" spc="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5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5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15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115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38200" y="-1"/>
            <a:ext cx="10688782" cy="3487447"/>
            <a:chOff x="1187254" y="609099"/>
            <a:chExt cx="4317614" cy="34712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трелка вниз 5"/>
            <p:cNvSpPr/>
            <p:nvPr/>
          </p:nvSpPr>
          <p:spPr>
            <a:xfrm rot="16200000">
              <a:off x="1610453" y="185900"/>
              <a:ext cx="3471216" cy="4317614"/>
            </a:xfrm>
            <a:prstGeom prst="downArrow">
              <a:avLst>
                <a:gd name="adj1" fmla="val 50000"/>
                <a:gd name="adj2" fmla="val 35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трелка вниз 4"/>
            <p:cNvSpPr txBox="1"/>
            <p:nvPr/>
          </p:nvSpPr>
          <p:spPr>
            <a:xfrm rot="21600000">
              <a:off x="1187255" y="1476903"/>
              <a:ext cx="3710151" cy="17356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76" tIns="341376" rIns="341376" bIns="34137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Kitob</a:t>
              </a:r>
              <a:r>
                <a:rPr lang="en-US" sz="5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o‘qish</a:t>
              </a:r>
              <a:r>
                <a:rPr lang="en-US" sz="5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zavqli</a:t>
              </a:r>
              <a:r>
                <a:rPr lang="en-US" sz="5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mashg‘ulot</a:t>
              </a:r>
              <a:r>
                <a:rPr lang="en-US" sz="5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5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 rot="16200000">
            <a:off x="4696695" y="-665019"/>
            <a:ext cx="3699164" cy="10931237"/>
            <a:chOff x="3802185" y="0"/>
            <a:chExt cx="3241410" cy="4317532"/>
          </a:xfr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трелка вниз 8"/>
            <p:cNvSpPr/>
            <p:nvPr/>
          </p:nvSpPr>
          <p:spPr>
            <a:xfrm>
              <a:off x="3802185" y="0"/>
              <a:ext cx="3241410" cy="4317532"/>
            </a:xfrm>
            <a:prstGeom prst="downArrow">
              <a:avLst>
                <a:gd name="adj1" fmla="val 50000"/>
                <a:gd name="adj2" fmla="val 35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низ 4"/>
            <p:cNvSpPr txBox="1"/>
            <p:nvPr/>
          </p:nvSpPr>
          <p:spPr>
            <a:xfrm>
              <a:off x="4530479" y="0"/>
              <a:ext cx="1956105" cy="375028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Kitob</a:t>
              </a:r>
              <a:r>
                <a:rPr lang="en-US" sz="5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o‘qish</a:t>
              </a:r>
              <a:r>
                <a:rPr lang="en-US" sz="5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qanday</a:t>
              </a:r>
              <a:r>
                <a:rPr lang="en-US" sz="5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mashg‘ulot</a:t>
              </a:r>
              <a:r>
                <a:rPr lang="en-US" sz="5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ru-RU" sz="5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4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274618" y="365125"/>
            <a:ext cx="10501746" cy="2835275"/>
            <a:chOff x="90311" y="1"/>
            <a:chExt cx="3634767" cy="32523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трелка вниз 5"/>
            <p:cNvSpPr/>
            <p:nvPr/>
          </p:nvSpPr>
          <p:spPr>
            <a:xfrm rot="16200000">
              <a:off x="281545" y="-191233"/>
              <a:ext cx="3252300" cy="3634767"/>
            </a:xfrm>
            <a:prstGeom prst="downArrow">
              <a:avLst>
                <a:gd name="adj1" fmla="val 50000"/>
                <a:gd name="adj2" fmla="val 35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трелка вниз 4"/>
            <p:cNvSpPr txBox="1"/>
            <p:nvPr/>
          </p:nvSpPr>
          <p:spPr>
            <a:xfrm rot="21600000">
              <a:off x="90312" y="813075"/>
              <a:ext cx="3065615" cy="16261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Siz</a:t>
              </a:r>
              <a:r>
                <a:rPr lang="en-US" sz="48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48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ilmli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kishilarni</a:t>
              </a:r>
              <a:r>
                <a:rPr lang="en-US" sz="4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ulug‘</a:t>
              </a:r>
              <a:r>
                <a:rPr lang="en-US" sz="48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lang</a:t>
              </a:r>
              <a:r>
                <a:rPr lang="en-US" sz="48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 rot="16200000">
            <a:off x="5152874" y="-439137"/>
            <a:ext cx="3001416" cy="10550363"/>
            <a:chOff x="4665793" y="5039"/>
            <a:chExt cx="3001416" cy="3643998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трелка вниз 8"/>
            <p:cNvSpPr/>
            <p:nvPr/>
          </p:nvSpPr>
          <p:spPr>
            <a:xfrm>
              <a:off x="4665793" y="5039"/>
              <a:ext cx="3001416" cy="3643998"/>
            </a:xfrm>
            <a:prstGeom prst="downArrow">
              <a:avLst>
                <a:gd name="adj1" fmla="val 50000"/>
                <a:gd name="adj2" fmla="val 35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низ 4"/>
            <p:cNvSpPr txBox="1"/>
            <p:nvPr/>
          </p:nvSpPr>
          <p:spPr>
            <a:xfrm>
              <a:off x="5416147" y="5039"/>
              <a:ext cx="1500708" cy="311875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Kitob</a:t>
              </a:r>
              <a:r>
                <a:rPr lang="en-US" sz="48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o‘qish</a:t>
              </a:r>
              <a:r>
                <a:rPr lang="en-US" sz="48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qanday</a:t>
              </a:r>
              <a:r>
                <a:rPr lang="en-US" sz="48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maroqli</a:t>
              </a:r>
              <a:r>
                <a:rPr lang="en-US" sz="48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ru-RU" sz="4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36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11386152"/>
              </p:ext>
            </p:extLst>
          </p:nvPr>
        </p:nvGraphicFramePr>
        <p:xfrm>
          <a:off x="1506812" y="160931"/>
          <a:ext cx="10421951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608704-013A-4E13-B24B-3CBBBE1C4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608704-013A-4E13-B24B-3CBBBE1C4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6F2F80-D498-4DFD-BD4F-C20C043FD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4F6F2F80-D498-4DFD-BD4F-C20C043FD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E5070B-2AB9-4947-9FE9-DB72BACA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9E5070B-2AB9-4947-9FE9-DB72BACA9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ABB0C3-65E1-46E5-8B34-3AE4AF7CE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AABB0C3-65E1-46E5-8B34-3AE4AF7CE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A5C971-09DA-4020-853D-71F0EC9C9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6A5C971-09DA-4020-853D-71F0EC9C9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EB9ED-DD9E-4A30-BAFD-92332D443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66EB9ED-DD9E-4A30-BAFD-92332D443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647214-BBB9-45B8-A2D5-0D8857ADA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3647214-BBB9-45B8-A2D5-0D8857ADA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CA3979-D178-4C35-96F7-45DD3311E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3ECA3979-D178-4C35-96F7-45DD3311E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8F84BD-1649-436E-8D5C-CE02E513F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48F84BD-1649-436E-8D5C-CE02E513F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2" y="183340"/>
            <a:ext cx="8229600" cy="7060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bo‘laklari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975810"/>
              </p:ext>
            </p:extLst>
          </p:nvPr>
        </p:nvGraphicFramePr>
        <p:xfrm>
          <a:off x="1294028" y="1072771"/>
          <a:ext cx="10537754" cy="5339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7990624" y="1966780"/>
            <a:ext cx="16561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418512" y="2772722"/>
            <a:ext cx="12961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418512" y="2930593"/>
            <a:ext cx="12961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44" y="4725144"/>
            <a:ext cx="27432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3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EA127F-FF55-497B-8AD7-54C4D779B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6EA127F-FF55-497B-8AD7-54C4D779B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6EA127F-FF55-497B-8AD7-54C4D779B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6EA127F-FF55-497B-8AD7-54C4D779B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223C35-4948-41FF-9B14-80E5ECD34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3A223C35-4948-41FF-9B14-80E5ECD34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A223C35-4948-41FF-9B14-80E5ECD34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A223C35-4948-41FF-9B14-80E5ECD34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46BC16-4BBA-4D77-9536-915149D56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5846BC16-4BBA-4D77-9536-915149D56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5846BC16-4BBA-4D77-9536-915149D56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5846BC16-4BBA-4D77-9536-915149D56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B153DF-9C4C-4D85-859A-300D1F2BF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9DB153DF-9C4C-4D85-859A-300D1F2BF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9DB153DF-9C4C-4D85-859A-300D1F2BF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DB153DF-9C4C-4D85-859A-300D1F2BF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154711-A34A-4E1A-995B-49151F98C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598"/>
            <a:ext cx="12119898" cy="673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2596" y="857233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7030A0"/>
                </a:solidFill>
                <a:latin typeface="Calibri"/>
              </a:rPr>
              <a:t>  </a:t>
            </a:r>
            <a:endParaRPr lang="ru-RU" sz="80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AC9FBA-12D4-46E8-9B84-6C18A3AB48CD}"/>
              </a:ext>
            </a:extLst>
          </p:cNvPr>
          <p:cNvSpPr/>
          <p:nvPr/>
        </p:nvSpPr>
        <p:spPr>
          <a:xfrm>
            <a:off x="2510698" y="1518952"/>
            <a:ext cx="8364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Nargiza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tayyorlayapti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AEBB5F-B1F9-487E-BE34-1159F1C79556}"/>
              </a:ext>
            </a:extLst>
          </p:cNvPr>
          <p:cNvSpPr/>
          <p:nvPr/>
        </p:nvSpPr>
        <p:spPr>
          <a:xfrm>
            <a:off x="2156832" y="2391441"/>
            <a:ext cx="88509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Sayroqi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sho‘x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sayrayapti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B084B02-3216-420F-A7DD-0C4E70FFB3D0}"/>
              </a:ext>
            </a:extLst>
          </p:cNvPr>
          <p:cNvSpPr/>
          <p:nvPr/>
        </p:nvSpPr>
        <p:spPr>
          <a:xfrm>
            <a:off x="2790814" y="3230478"/>
            <a:ext cx="67596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Nafis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gullar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ochildi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7262" y="230188"/>
            <a:ext cx="8319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Husnixat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daqiqasi</a:t>
            </a:r>
            <a:endParaRPr lang="en-US" sz="6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572695" y="-1699808"/>
            <a:ext cx="2008906" cy="90597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37175" y="2679217"/>
            <a:ext cx="3209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32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5455" y="244138"/>
            <a:ext cx="103874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ru-RU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Gaplarning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maqsadga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turini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6199" y="1584785"/>
            <a:ext cx="102385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Qirqoyoqning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ayrim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turlarida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270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juft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oyoqlilari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uchraydi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)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chivinning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tishi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nechtaligini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bilasizmi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) 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rappa-raso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22ta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tishi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)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Yozgi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qishki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rohat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3646" y="5808323"/>
            <a:ext cx="10431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Raqamlarni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harfiy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12751" y="2252501"/>
            <a:ext cx="2590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Darak</a:t>
            </a:r>
            <a:r>
              <a:rPr lang="en-US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ru-RU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5528" y="3602541"/>
            <a:ext cx="3760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US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ru-RU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3527" y="4250995"/>
            <a:ext cx="3760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Darak</a:t>
            </a:r>
            <a:r>
              <a:rPr lang="en-US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ru-RU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04271" y="4971413"/>
            <a:ext cx="3760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Buyruq</a:t>
            </a:r>
            <a:r>
              <a:rPr lang="en-US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ru-RU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2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34392" y="889360"/>
            <a:ext cx="102385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Qirqoyoqning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ayrim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turlarida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yuz</a:t>
            </a:r>
            <a:r>
              <a:rPr lang="en-US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yetmish</a:t>
            </a:r>
            <a:r>
              <a:rPr lang="en-US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juft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oyoqlilari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uchraydi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chivinning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tishi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nechtaligini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bilasizmi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rappa-raso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yigirma</a:t>
            </a:r>
            <a:r>
              <a:rPr lang="en-US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ru-RU" sz="4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ru-RU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tishi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3.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Yozgi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qishki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rohat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Maqol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0877" y="5779514"/>
            <a:ext cx="5317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fe’llarni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toping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4986" y="580877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53968" y="535417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5803" y="2090079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69832" y="2072338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88004" y="3504404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45875" y="3504404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44752" y="4269711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68460" y="1373402"/>
            <a:ext cx="1069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6421" y="3578053"/>
            <a:ext cx="1069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59479" y="3514217"/>
            <a:ext cx="1069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71856" y="1404214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e’l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24108" y="2818444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e’l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4656" y="1507370"/>
            <a:ext cx="83542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ru-RU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Gaplarni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tugallangan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ohang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maqsadiga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aniqlaganingizni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tushuntirib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3892" y="365125"/>
            <a:ext cx="106125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Bahorning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insonlarda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xush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kayfiyat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uyg‘otadi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borliq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zumrad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yashillikka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burkanadi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dov-daraxtlarda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kurtak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nish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uradi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tollar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bargak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chiqaradi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qizlar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sochpopuk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taqadilar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mevali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daraxtlar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pushti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rangga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9873" y="5594409"/>
            <a:ext cx="10896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gapni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bo‘laklarini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aniqlab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tegishlicha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belgilang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8969" y="1073341"/>
            <a:ext cx="74892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76378" y="1841324"/>
            <a:ext cx="7825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6802" y="2565892"/>
            <a:ext cx="71526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81793" y="256589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3649" y="3351860"/>
            <a:ext cx="62869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79895" y="3309081"/>
            <a:ext cx="88517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4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유치원 교실에서 칠판 | 프리미엄 벡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3165" y="169614"/>
            <a:ext cx="9033164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40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O‘tilganlarni</a:t>
            </a:r>
            <a:r>
              <a:rPr lang="en-US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takrorlash</a:t>
            </a:r>
            <a:endParaRPr lang="en-US" sz="4000" cap="none" spc="0" dirty="0" smtClean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600" y="2055814"/>
            <a:ext cx="10401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Bahorning</a:t>
            </a: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insonlarda</a:t>
            </a: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xush</a:t>
            </a: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kayfiyat</a:t>
            </a: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uyg‘otadi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5228" y="443775"/>
            <a:ext cx="9854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bo‘laklarini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aniqlab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tegishlicha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belgilang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0" y="2698470"/>
            <a:ext cx="3380509" cy="39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91" y="2698470"/>
            <a:ext cx="3380509" cy="39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6" y="3502634"/>
            <a:ext cx="4461166" cy="39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71" y="2676070"/>
            <a:ext cx="2182093" cy="39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51102" y="2145477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941" y="3021543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4941" y="3139598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Забавная картинка с учителем у доски - лучшие поздравления в категории:  Открытки Учителю (8 фото, 2 видео) на ggexp.r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4"/>
          <a:stretch/>
        </p:blipFill>
        <p:spPr bwMode="auto">
          <a:xfrm>
            <a:off x="-415636" y="-1"/>
            <a:ext cx="13702145" cy="70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23AC54-4A5B-4342-814C-79300F49D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29810" r="16805" b="62167"/>
          <a:stretch/>
        </p:blipFill>
        <p:spPr>
          <a:xfrm>
            <a:off x="2466107" y="4627418"/>
            <a:ext cx="7633855" cy="5403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1254" y="370032"/>
            <a:ext cx="8423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Chizmaga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AC9FBA-12D4-46E8-9B84-6C18A3AB48CD}"/>
              </a:ext>
            </a:extLst>
          </p:cNvPr>
          <p:cNvSpPr/>
          <p:nvPr/>
        </p:nvSpPr>
        <p:spPr>
          <a:xfrm>
            <a:off x="2654269" y="1736504"/>
            <a:ext cx="74456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Abror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o‘qiyapti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AC9FBA-12D4-46E8-9B84-6C18A3AB48CD}"/>
              </a:ext>
            </a:extLst>
          </p:cNvPr>
          <p:cNvSpPr/>
          <p:nvPr/>
        </p:nvSpPr>
        <p:spPr>
          <a:xfrm>
            <a:off x="2309831" y="2797983"/>
            <a:ext cx="7946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Sabina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qo‘shiq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kuyladi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AC9FBA-12D4-46E8-9B84-6C18A3AB48CD}"/>
              </a:ext>
            </a:extLst>
          </p:cNvPr>
          <p:cNvSpPr/>
          <p:nvPr/>
        </p:nvSpPr>
        <p:spPr>
          <a:xfrm>
            <a:off x="2466107" y="3712701"/>
            <a:ext cx="75461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baland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uchdi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0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Забавная картинка с учителем у доски - лучшие поздравления в категории:  Открытки Учителю (8 фото, 2 видео) на ggexp.r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4"/>
          <a:stretch/>
        </p:blipFill>
        <p:spPr bwMode="auto">
          <a:xfrm>
            <a:off x="-415636" y="-1"/>
            <a:ext cx="13882254" cy="70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23AC54-4A5B-4342-814C-79300F49D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54086" r="16576" b="35628"/>
          <a:stretch/>
        </p:blipFill>
        <p:spPr>
          <a:xfrm>
            <a:off x="2452253" y="4322619"/>
            <a:ext cx="7661564" cy="6927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1254" y="370032"/>
            <a:ext cx="8423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Chizmaga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AC9FBA-12D4-46E8-9B84-6C18A3AB48CD}"/>
              </a:ext>
            </a:extLst>
          </p:cNvPr>
          <p:cNvSpPr/>
          <p:nvPr/>
        </p:nvSpPr>
        <p:spPr>
          <a:xfrm>
            <a:off x="2636559" y="1690688"/>
            <a:ext cx="69188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Mayin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shabada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esdi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AC9FBA-12D4-46E8-9B84-6C18A3AB48CD}"/>
              </a:ext>
            </a:extLst>
          </p:cNvPr>
          <p:cNvSpPr/>
          <p:nvPr/>
        </p:nvSpPr>
        <p:spPr>
          <a:xfrm>
            <a:off x="2383074" y="2595845"/>
            <a:ext cx="80906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Quvnoq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musiqa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tingladim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AC9FBA-12D4-46E8-9B84-6C18A3AB48CD}"/>
              </a:ext>
            </a:extLst>
          </p:cNvPr>
          <p:cNvSpPr/>
          <p:nvPr/>
        </p:nvSpPr>
        <p:spPr>
          <a:xfrm>
            <a:off x="2452253" y="3465946"/>
            <a:ext cx="78582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Rangli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kamalak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chiqdi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Забавная картинка с учителем у доски - лучшие поздравления в категории:  Открытки Учителю (8 фото, 2 видео) на ggexp.r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4"/>
          <a:stretch/>
        </p:blipFill>
        <p:spPr bwMode="auto">
          <a:xfrm>
            <a:off x="-415636" y="-1"/>
            <a:ext cx="13702145" cy="70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23AC54-4A5B-4342-814C-79300F49D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40919" r="16576" b="48589"/>
          <a:stretch/>
        </p:blipFill>
        <p:spPr>
          <a:xfrm>
            <a:off x="2452253" y="4775042"/>
            <a:ext cx="7661564" cy="7065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1254" y="370032"/>
            <a:ext cx="8423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Chizmaga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AC9FBA-12D4-46E8-9B84-6C18A3AB48CD}"/>
              </a:ext>
            </a:extLst>
          </p:cNvPr>
          <p:cNvSpPr/>
          <p:nvPr/>
        </p:nvSpPr>
        <p:spPr>
          <a:xfrm>
            <a:off x="2597430" y="2207991"/>
            <a:ext cx="7676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Kecha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teatrga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bordilar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AC9FBA-12D4-46E8-9B84-6C18A3AB48CD}"/>
              </a:ext>
            </a:extLst>
          </p:cNvPr>
          <p:cNvSpPr/>
          <p:nvPr/>
        </p:nvSpPr>
        <p:spPr>
          <a:xfrm>
            <a:off x="2493664" y="3090972"/>
            <a:ext cx="75787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Chiroyli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kapalak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gulga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qo‘ndi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AC9FBA-12D4-46E8-9B84-6C18A3AB48CD}"/>
              </a:ext>
            </a:extLst>
          </p:cNvPr>
          <p:cNvSpPr/>
          <p:nvPr/>
        </p:nvSpPr>
        <p:spPr>
          <a:xfrm>
            <a:off x="2723790" y="4082561"/>
            <a:ext cx="71184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Yozgi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ta’til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maroqli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o‘tadi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11403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59099" y="365125"/>
            <a:ext cx="5873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darsda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9360" y="1411938"/>
            <a:ext cx="327928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arak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ru-RU" sz="44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4319" y="1410712"/>
            <a:ext cx="31715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o‘roq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ru-RU" sz="44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01516" y="1367096"/>
            <a:ext cx="31715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buyruq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ru-RU" sz="44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9360" y="2516805"/>
            <a:ext cx="425485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is-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hayajon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ru-RU" sz="44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8676" y="2531899"/>
            <a:ext cx="379614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bo‘laklari</a:t>
            </a:r>
            <a:endParaRPr lang="ru-RU" sz="44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21251" y="3592705"/>
            <a:ext cx="759353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apda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so‘zlarning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bog‘lanishi</a:t>
            </a:r>
            <a:endParaRPr lang="ru-RU" sz="44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2254" y="140801"/>
            <a:ext cx="5936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4163" y="1064131"/>
            <a:ext cx="955963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ru-RU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She’rni</a:t>
            </a:r>
            <a:r>
              <a:rPr lang="ru-RU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ifodali</a:t>
            </a:r>
            <a:r>
              <a:rPr lang="ru-RU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ru-RU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Тong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ketidan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otar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Nurafshon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muborak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Yillar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o‘tar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oshar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Ezgu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zamondan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darak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Shaxdam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qadamlar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tashlang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Bo‘lingiz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otashyurak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tomirli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elatmiz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Тuron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mushtarak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Yo‘ldosh</a:t>
            </a:r>
            <a:r>
              <a:rPr lang="ru-RU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Muqim</a:t>
            </a:r>
            <a:r>
              <a:rPr lang="ru-RU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o‘g‘li</a:t>
            </a:r>
            <a:r>
              <a:rPr lang="ru-RU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Otash</a:t>
            </a:r>
            <a:endParaRPr lang="ru-RU" sz="32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demoqchiligini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tushuntiring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ети стоят возле доски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43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0618" y="1533242"/>
            <a:ext cx="65116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</a:t>
            </a:r>
            <a:r>
              <a:rPr lang="en-US" sz="1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bo‘ling</a:t>
            </a:r>
            <a:r>
              <a:rPr lang="en-US" sz="1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9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994" y="511661"/>
            <a:ext cx="8569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8742" y="1690688"/>
            <a:ext cx="9975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ru-RU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u-RU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4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</a:t>
            </a:r>
            <a:r>
              <a:rPr lang="ru-RU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4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ru-RU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4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4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illa</a:t>
            </a:r>
            <a:r>
              <a:rPr lang="ru-RU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yasovchi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yasang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qo‘shimchalarini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belgilang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9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0254" y="1507208"/>
            <a:ext cx="100826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Gul</a:t>
            </a:r>
            <a:r>
              <a:rPr lang="ru-R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paxta</a:t>
            </a:r>
            <a:r>
              <a:rPr lang="ru-R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chamanzor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mevazor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chiroy</a:t>
            </a:r>
            <a:r>
              <a:rPr lang="ru-R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aqlli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odobsiz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</a:t>
            </a:r>
            <a:r>
              <a:rPr lang="ru-R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ru-R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gulla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</a:t>
            </a:r>
            <a:r>
              <a:rPr lang="ru-R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illa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994" y="365125"/>
            <a:ext cx="8569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Арка 6">
            <a:extLst>
              <a:ext uri="{FF2B5EF4-FFF2-40B4-BE49-F238E27FC236}">
                <a16:creationId xmlns:a16="http://schemas.microsoft.com/office/drawing/2014/main" id="{9D40C6BB-6C8A-41EC-8FCC-1F77F349F1FC}"/>
              </a:ext>
            </a:extLst>
          </p:cNvPr>
          <p:cNvSpPr/>
          <p:nvPr/>
        </p:nvSpPr>
        <p:spPr>
          <a:xfrm>
            <a:off x="2189019" y="1453869"/>
            <a:ext cx="1136943" cy="608576"/>
          </a:xfrm>
          <a:prstGeom prst="blockArc">
            <a:avLst>
              <a:gd name="adj1" fmla="val 11459865"/>
              <a:gd name="adj2" fmla="val 21363090"/>
              <a:gd name="adj3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>
            <a:extLst>
              <a:ext uri="{FF2B5EF4-FFF2-40B4-BE49-F238E27FC236}">
                <a16:creationId xmlns:a16="http://schemas.microsoft.com/office/drawing/2014/main" id="{9D40C6BB-6C8A-41EC-8FCC-1F77F349F1FC}"/>
              </a:ext>
            </a:extLst>
          </p:cNvPr>
          <p:cNvSpPr/>
          <p:nvPr/>
        </p:nvSpPr>
        <p:spPr>
          <a:xfrm>
            <a:off x="4447746" y="1626537"/>
            <a:ext cx="1136943" cy="608576"/>
          </a:xfrm>
          <a:prstGeom prst="blockArc">
            <a:avLst>
              <a:gd name="adj1" fmla="val 11459865"/>
              <a:gd name="adj2" fmla="val 21363090"/>
              <a:gd name="adj3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>
            <a:extLst>
              <a:ext uri="{FF2B5EF4-FFF2-40B4-BE49-F238E27FC236}">
                <a16:creationId xmlns:a16="http://schemas.microsoft.com/office/drawing/2014/main" id="{9D40C6BB-6C8A-41EC-8FCC-1F77F349F1FC}"/>
              </a:ext>
            </a:extLst>
          </p:cNvPr>
          <p:cNvSpPr/>
          <p:nvPr/>
        </p:nvSpPr>
        <p:spPr>
          <a:xfrm>
            <a:off x="6731577" y="1678556"/>
            <a:ext cx="1830532" cy="608576"/>
          </a:xfrm>
          <a:prstGeom prst="blockArc">
            <a:avLst>
              <a:gd name="adj1" fmla="val 11459865"/>
              <a:gd name="adj2" fmla="val 21363090"/>
              <a:gd name="adj3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>
            <a:extLst>
              <a:ext uri="{FF2B5EF4-FFF2-40B4-BE49-F238E27FC236}">
                <a16:creationId xmlns:a16="http://schemas.microsoft.com/office/drawing/2014/main" id="{9D40C6BB-6C8A-41EC-8FCC-1F77F349F1FC}"/>
              </a:ext>
            </a:extLst>
          </p:cNvPr>
          <p:cNvSpPr/>
          <p:nvPr/>
        </p:nvSpPr>
        <p:spPr>
          <a:xfrm>
            <a:off x="1801091" y="2534061"/>
            <a:ext cx="1524871" cy="717876"/>
          </a:xfrm>
          <a:prstGeom prst="blockArc">
            <a:avLst>
              <a:gd name="adj1" fmla="val 11459865"/>
              <a:gd name="adj2" fmla="val 21363090"/>
              <a:gd name="adj3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>
            <a:extLst>
              <a:ext uri="{FF2B5EF4-FFF2-40B4-BE49-F238E27FC236}">
                <a16:creationId xmlns:a16="http://schemas.microsoft.com/office/drawing/2014/main" id="{9D40C6BB-6C8A-41EC-8FCC-1F77F349F1FC}"/>
              </a:ext>
            </a:extLst>
          </p:cNvPr>
          <p:cNvSpPr/>
          <p:nvPr/>
        </p:nvSpPr>
        <p:spPr>
          <a:xfrm>
            <a:off x="4641272" y="2485354"/>
            <a:ext cx="2479964" cy="1072962"/>
          </a:xfrm>
          <a:prstGeom prst="blockArc">
            <a:avLst>
              <a:gd name="adj1" fmla="val 11459865"/>
              <a:gd name="adj2" fmla="val 21363090"/>
              <a:gd name="adj3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>
            <a:extLst>
              <a:ext uri="{FF2B5EF4-FFF2-40B4-BE49-F238E27FC236}">
                <a16:creationId xmlns:a16="http://schemas.microsoft.com/office/drawing/2014/main" id="{9D40C6BB-6C8A-41EC-8FCC-1F77F349F1FC}"/>
              </a:ext>
            </a:extLst>
          </p:cNvPr>
          <p:cNvSpPr/>
          <p:nvPr/>
        </p:nvSpPr>
        <p:spPr>
          <a:xfrm>
            <a:off x="8436546" y="2611995"/>
            <a:ext cx="1635707" cy="639941"/>
          </a:xfrm>
          <a:prstGeom prst="blockArc">
            <a:avLst>
              <a:gd name="adj1" fmla="val 11459865"/>
              <a:gd name="adj2" fmla="val 21363090"/>
              <a:gd name="adj3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>
            <a:extLst>
              <a:ext uri="{FF2B5EF4-FFF2-40B4-BE49-F238E27FC236}">
                <a16:creationId xmlns:a16="http://schemas.microsoft.com/office/drawing/2014/main" id="{9D40C6BB-6C8A-41EC-8FCC-1F77F349F1FC}"/>
              </a:ext>
            </a:extLst>
          </p:cNvPr>
          <p:cNvSpPr/>
          <p:nvPr/>
        </p:nvSpPr>
        <p:spPr>
          <a:xfrm>
            <a:off x="1801091" y="3473269"/>
            <a:ext cx="1856509" cy="724657"/>
          </a:xfrm>
          <a:prstGeom prst="blockArc">
            <a:avLst>
              <a:gd name="adj1" fmla="val 11459865"/>
              <a:gd name="adj2" fmla="val 21363090"/>
              <a:gd name="adj3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>
            <a:extLst>
              <a:ext uri="{FF2B5EF4-FFF2-40B4-BE49-F238E27FC236}">
                <a16:creationId xmlns:a16="http://schemas.microsoft.com/office/drawing/2014/main" id="{9D40C6BB-6C8A-41EC-8FCC-1F77F349F1FC}"/>
              </a:ext>
            </a:extLst>
          </p:cNvPr>
          <p:cNvSpPr/>
          <p:nvPr/>
        </p:nvSpPr>
        <p:spPr>
          <a:xfrm>
            <a:off x="4495801" y="3477246"/>
            <a:ext cx="1031726" cy="740799"/>
          </a:xfrm>
          <a:prstGeom prst="blockArc">
            <a:avLst>
              <a:gd name="adj1" fmla="val 11459865"/>
              <a:gd name="adj2" fmla="val 21363090"/>
              <a:gd name="adj3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>
            <a:extLst>
              <a:ext uri="{FF2B5EF4-FFF2-40B4-BE49-F238E27FC236}">
                <a16:creationId xmlns:a16="http://schemas.microsoft.com/office/drawing/2014/main" id="{9D40C6BB-6C8A-41EC-8FCC-1F77F349F1FC}"/>
              </a:ext>
            </a:extLst>
          </p:cNvPr>
          <p:cNvSpPr/>
          <p:nvPr/>
        </p:nvSpPr>
        <p:spPr>
          <a:xfrm>
            <a:off x="6274365" y="3531308"/>
            <a:ext cx="1442617" cy="666617"/>
          </a:xfrm>
          <a:prstGeom prst="blockArc">
            <a:avLst>
              <a:gd name="adj1" fmla="val 11459865"/>
              <a:gd name="adj2" fmla="val 21363090"/>
              <a:gd name="adj3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>
            <a:extLst>
              <a:ext uri="{FF2B5EF4-FFF2-40B4-BE49-F238E27FC236}">
                <a16:creationId xmlns:a16="http://schemas.microsoft.com/office/drawing/2014/main" id="{9D40C6BB-6C8A-41EC-8FCC-1F77F349F1FC}"/>
              </a:ext>
            </a:extLst>
          </p:cNvPr>
          <p:cNvSpPr/>
          <p:nvPr/>
        </p:nvSpPr>
        <p:spPr>
          <a:xfrm>
            <a:off x="8966919" y="3438337"/>
            <a:ext cx="1382426" cy="599969"/>
          </a:xfrm>
          <a:prstGeom prst="blockArc">
            <a:avLst>
              <a:gd name="adj1" fmla="val 11459865"/>
              <a:gd name="adj2" fmla="val 21363090"/>
              <a:gd name="adj3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9D40C6BB-6C8A-41EC-8FCC-1F77F349F1FC}"/>
              </a:ext>
            </a:extLst>
          </p:cNvPr>
          <p:cNvSpPr/>
          <p:nvPr/>
        </p:nvSpPr>
        <p:spPr>
          <a:xfrm>
            <a:off x="1592402" y="4376072"/>
            <a:ext cx="1136943" cy="608576"/>
          </a:xfrm>
          <a:prstGeom prst="blockArc">
            <a:avLst>
              <a:gd name="adj1" fmla="val 11459865"/>
              <a:gd name="adj2" fmla="val 21363090"/>
              <a:gd name="adj3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>
            <a:extLst>
              <a:ext uri="{FF2B5EF4-FFF2-40B4-BE49-F238E27FC236}">
                <a16:creationId xmlns:a16="http://schemas.microsoft.com/office/drawing/2014/main" id="{9D40C6BB-6C8A-41EC-8FCC-1F77F349F1FC}"/>
              </a:ext>
            </a:extLst>
          </p:cNvPr>
          <p:cNvSpPr/>
          <p:nvPr/>
        </p:nvSpPr>
        <p:spPr>
          <a:xfrm>
            <a:off x="3657600" y="4458065"/>
            <a:ext cx="1136943" cy="608576"/>
          </a:xfrm>
          <a:prstGeom prst="blockArc">
            <a:avLst>
              <a:gd name="adj1" fmla="val 11459865"/>
              <a:gd name="adj2" fmla="val 21363090"/>
              <a:gd name="adj3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>
            <a:extLst>
              <a:ext uri="{FF2B5EF4-FFF2-40B4-BE49-F238E27FC236}">
                <a16:creationId xmlns:a16="http://schemas.microsoft.com/office/drawing/2014/main" id="{9D40C6BB-6C8A-41EC-8FCC-1F77F349F1FC}"/>
              </a:ext>
            </a:extLst>
          </p:cNvPr>
          <p:cNvSpPr/>
          <p:nvPr/>
        </p:nvSpPr>
        <p:spPr>
          <a:xfrm>
            <a:off x="5722798" y="4458065"/>
            <a:ext cx="941672" cy="608576"/>
          </a:xfrm>
          <a:prstGeom prst="blockArc">
            <a:avLst>
              <a:gd name="adj1" fmla="val 11459865"/>
              <a:gd name="adj2" fmla="val 21363090"/>
              <a:gd name="adj3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оловина рамки 19">
            <a:extLst>
              <a:ext uri="{FF2B5EF4-FFF2-40B4-BE49-F238E27FC236}">
                <a16:creationId xmlns:a16="http://schemas.microsoft.com/office/drawing/2014/main" id="{9486EB09-3942-4E1B-9811-8A864C2DAE35}"/>
              </a:ext>
            </a:extLst>
          </p:cNvPr>
          <p:cNvSpPr/>
          <p:nvPr/>
        </p:nvSpPr>
        <p:spPr>
          <a:xfrm rot="2827718">
            <a:off x="3516174" y="1503910"/>
            <a:ext cx="573392" cy="551703"/>
          </a:xfrm>
          <a:prstGeom prst="halfFrame">
            <a:avLst>
              <a:gd name="adj1" fmla="val 11734"/>
              <a:gd name="adj2" fmla="val 1023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оловина рамки 20">
            <a:extLst>
              <a:ext uri="{FF2B5EF4-FFF2-40B4-BE49-F238E27FC236}">
                <a16:creationId xmlns:a16="http://schemas.microsoft.com/office/drawing/2014/main" id="{9486EB09-3942-4E1B-9811-8A864C2DAE35}"/>
              </a:ext>
            </a:extLst>
          </p:cNvPr>
          <p:cNvSpPr/>
          <p:nvPr/>
        </p:nvSpPr>
        <p:spPr>
          <a:xfrm rot="2827718">
            <a:off x="5738971" y="1629148"/>
            <a:ext cx="573392" cy="551703"/>
          </a:xfrm>
          <a:prstGeom prst="halfFrame">
            <a:avLst>
              <a:gd name="adj1" fmla="val 11734"/>
              <a:gd name="adj2" fmla="val 1023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оловина рамки 21">
            <a:extLst>
              <a:ext uri="{FF2B5EF4-FFF2-40B4-BE49-F238E27FC236}">
                <a16:creationId xmlns:a16="http://schemas.microsoft.com/office/drawing/2014/main" id="{9486EB09-3942-4E1B-9811-8A864C2DAE35}"/>
              </a:ext>
            </a:extLst>
          </p:cNvPr>
          <p:cNvSpPr/>
          <p:nvPr/>
        </p:nvSpPr>
        <p:spPr>
          <a:xfrm rot="2827718">
            <a:off x="8838961" y="1503910"/>
            <a:ext cx="573392" cy="551703"/>
          </a:xfrm>
          <a:prstGeom prst="halfFrame">
            <a:avLst>
              <a:gd name="adj1" fmla="val 11734"/>
              <a:gd name="adj2" fmla="val 1023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овина рамки 22">
            <a:extLst>
              <a:ext uri="{FF2B5EF4-FFF2-40B4-BE49-F238E27FC236}">
                <a16:creationId xmlns:a16="http://schemas.microsoft.com/office/drawing/2014/main" id="{9486EB09-3942-4E1B-9811-8A864C2DAE35}"/>
              </a:ext>
            </a:extLst>
          </p:cNvPr>
          <p:cNvSpPr/>
          <p:nvPr/>
        </p:nvSpPr>
        <p:spPr>
          <a:xfrm rot="2827718">
            <a:off x="3625717" y="2527302"/>
            <a:ext cx="573392" cy="551703"/>
          </a:xfrm>
          <a:prstGeom prst="halfFrame">
            <a:avLst>
              <a:gd name="adj1" fmla="val 11734"/>
              <a:gd name="adj2" fmla="val 1023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овина рамки 23">
            <a:extLst>
              <a:ext uri="{FF2B5EF4-FFF2-40B4-BE49-F238E27FC236}">
                <a16:creationId xmlns:a16="http://schemas.microsoft.com/office/drawing/2014/main" id="{9486EB09-3942-4E1B-9811-8A864C2DAE35}"/>
              </a:ext>
            </a:extLst>
          </p:cNvPr>
          <p:cNvSpPr/>
          <p:nvPr/>
        </p:nvSpPr>
        <p:spPr>
          <a:xfrm rot="2827718">
            <a:off x="7326601" y="2559430"/>
            <a:ext cx="573392" cy="551703"/>
          </a:xfrm>
          <a:prstGeom prst="halfFrame">
            <a:avLst>
              <a:gd name="adj1" fmla="val 11734"/>
              <a:gd name="adj2" fmla="val 1023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овина рамки 24">
            <a:extLst>
              <a:ext uri="{FF2B5EF4-FFF2-40B4-BE49-F238E27FC236}">
                <a16:creationId xmlns:a16="http://schemas.microsoft.com/office/drawing/2014/main" id="{9486EB09-3942-4E1B-9811-8A864C2DAE35}"/>
              </a:ext>
            </a:extLst>
          </p:cNvPr>
          <p:cNvSpPr/>
          <p:nvPr/>
        </p:nvSpPr>
        <p:spPr>
          <a:xfrm rot="2827718">
            <a:off x="10266777" y="2582131"/>
            <a:ext cx="573392" cy="551703"/>
          </a:xfrm>
          <a:prstGeom prst="halfFrame">
            <a:avLst>
              <a:gd name="adj1" fmla="val 11734"/>
              <a:gd name="adj2" fmla="val 1023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овина рамки 25">
            <a:extLst>
              <a:ext uri="{FF2B5EF4-FFF2-40B4-BE49-F238E27FC236}">
                <a16:creationId xmlns:a16="http://schemas.microsoft.com/office/drawing/2014/main" id="{9486EB09-3942-4E1B-9811-8A864C2DAE35}"/>
              </a:ext>
            </a:extLst>
          </p:cNvPr>
          <p:cNvSpPr/>
          <p:nvPr/>
        </p:nvSpPr>
        <p:spPr>
          <a:xfrm rot="2827718">
            <a:off x="3771838" y="3462159"/>
            <a:ext cx="464255" cy="439208"/>
          </a:xfrm>
          <a:prstGeom prst="halfFrame">
            <a:avLst>
              <a:gd name="adj1" fmla="val 11734"/>
              <a:gd name="adj2" fmla="val 1023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оловина рамки 26">
            <a:extLst>
              <a:ext uri="{FF2B5EF4-FFF2-40B4-BE49-F238E27FC236}">
                <a16:creationId xmlns:a16="http://schemas.microsoft.com/office/drawing/2014/main" id="{9486EB09-3942-4E1B-9811-8A864C2DAE35}"/>
              </a:ext>
            </a:extLst>
          </p:cNvPr>
          <p:cNvSpPr/>
          <p:nvPr/>
        </p:nvSpPr>
        <p:spPr>
          <a:xfrm rot="2827718">
            <a:off x="5510184" y="3530804"/>
            <a:ext cx="455527" cy="429876"/>
          </a:xfrm>
          <a:prstGeom prst="halfFrame">
            <a:avLst>
              <a:gd name="adj1" fmla="val 11734"/>
              <a:gd name="adj2" fmla="val 1023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оловина рамки 27">
            <a:extLst>
              <a:ext uri="{FF2B5EF4-FFF2-40B4-BE49-F238E27FC236}">
                <a16:creationId xmlns:a16="http://schemas.microsoft.com/office/drawing/2014/main" id="{9486EB09-3942-4E1B-9811-8A864C2DAE35}"/>
              </a:ext>
            </a:extLst>
          </p:cNvPr>
          <p:cNvSpPr/>
          <p:nvPr/>
        </p:nvSpPr>
        <p:spPr>
          <a:xfrm rot="2827718">
            <a:off x="7978600" y="3427215"/>
            <a:ext cx="573392" cy="551703"/>
          </a:xfrm>
          <a:prstGeom prst="halfFrame">
            <a:avLst>
              <a:gd name="adj1" fmla="val 11734"/>
              <a:gd name="adj2" fmla="val 1023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оловина рамки 28">
            <a:extLst>
              <a:ext uri="{FF2B5EF4-FFF2-40B4-BE49-F238E27FC236}">
                <a16:creationId xmlns:a16="http://schemas.microsoft.com/office/drawing/2014/main" id="{9486EB09-3942-4E1B-9811-8A864C2DAE35}"/>
              </a:ext>
            </a:extLst>
          </p:cNvPr>
          <p:cNvSpPr/>
          <p:nvPr/>
        </p:nvSpPr>
        <p:spPr>
          <a:xfrm rot="2827718">
            <a:off x="10646079" y="3484172"/>
            <a:ext cx="573392" cy="551703"/>
          </a:xfrm>
          <a:prstGeom prst="halfFrame">
            <a:avLst>
              <a:gd name="adj1" fmla="val 11734"/>
              <a:gd name="adj2" fmla="val 1023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оловина рамки 29">
            <a:extLst>
              <a:ext uri="{FF2B5EF4-FFF2-40B4-BE49-F238E27FC236}">
                <a16:creationId xmlns:a16="http://schemas.microsoft.com/office/drawing/2014/main" id="{9486EB09-3942-4E1B-9811-8A864C2DAE35}"/>
              </a:ext>
            </a:extLst>
          </p:cNvPr>
          <p:cNvSpPr/>
          <p:nvPr/>
        </p:nvSpPr>
        <p:spPr>
          <a:xfrm rot="2827718">
            <a:off x="2786830" y="4325931"/>
            <a:ext cx="451378" cy="438716"/>
          </a:xfrm>
          <a:prstGeom prst="halfFrame">
            <a:avLst>
              <a:gd name="adj1" fmla="val 11734"/>
              <a:gd name="adj2" fmla="val 1023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оловина рамки 30">
            <a:extLst>
              <a:ext uri="{FF2B5EF4-FFF2-40B4-BE49-F238E27FC236}">
                <a16:creationId xmlns:a16="http://schemas.microsoft.com/office/drawing/2014/main" id="{9486EB09-3942-4E1B-9811-8A864C2DAE35}"/>
              </a:ext>
            </a:extLst>
          </p:cNvPr>
          <p:cNvSpPr/>
          <p:nvPr/>
        </p:nvSpPr>
        <p:spPr>
          <a:xfrm rot="2827718">
            <a:off x="4817183" y="4325931"/>
            <a:ext cx="451378" cy="438716"/>
          </a:xfrm>
          <a:prstGeom prst="halfFrame">
            <a:avLst>
              <a:gd name="adj1" fmla="val 11734"/>
              <a:gd name="adj2" fmla="val 1023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оловина рамки 31">
            <a:extLst>
              <a:ext uri="{FF2B5EF4-FFF2-40B4-BE49-F238E27FC236}">
                <a16:creationId xmlns:a16="http://schemas.microsoft.com/office/drawing/2014/main" id="{9486EB09-3942-4E1B-9811-8A864C2DAE35}"/>
              </a:ext>
            </a:extLst>
          </p:cNvPr>
          <p:cNvSpPr/>
          <p:nvPr/>
        </p:nvSpPr>
        <p:spPr>
          <a:xfrm rot="2827718">
            <a:off x="6784741" y="4251870"/>
            <a:ext cx="674736" cy="657910"/>
          </a:xfrm>
          <a:prstGeom prst="halfFrame">
            <a:avLst>
              <a:gd name="adj1" fmla="val 11734"/>
              <a:gd name="adj2" fmla="val 1023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7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turli rasmlar\multik\photo_2019-12-15_21-01-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6741" r="6200"/>
          <a:stretch/>
        </p:blipFill>
        <p:spPr bwMode="auto">
          <a:xfrm>
            <a:off x="997527" y="261506"/>
            <a:ext cx="10861963" cy="63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79663" y="2117368"/>
            <a:ext cx="53995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Gapning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maqsadiga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endParaRPr lang="en-US" sz="4800" b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4651" y="744617"/>
            <a:ext cx="8319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Darak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en-US" sz="6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3978" y="2055814"/>
            <a:ext cx="8319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en-US" sz="6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0906" y="3271529"/>
            <a:ext cx="8319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Buyruq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en-US" sz="6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7496" y="4487244"/>
            <a:ext cx="8319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His-</a:t>
            </a:r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hayajon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en-US" sz="6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27738" y="1082244"/>
            <a:ext cx="67365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Darak</a:t>
            </a:r>
            <a:r>
              <a:rPr lang="en-US" sz="5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en-US" sz="5400" b="1" dirty="0">
              <a:ln w="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53491" y="2023420"/>
            <a:ext cx="918556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Biror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narsa-voqea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xabarni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bildirgan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 </a:t>
            </a:r>
            <a:r>
              <a:rPr lang="en-US" sz="4400" b="1" i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darak</a:t>
            </a:r>
            <a:r>
              <a:rPr lang="en-US" sz="44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Darak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oxirida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ovoz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pasayadi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Darak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gapning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oxiriga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nuqta</a:t>
            </a:r>
            <a:r>
              <a:rPr lang="en-US" sz="44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(.)   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qo‘yiladi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27738" y="-1"/>
            <a:ext cx="71264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Eslang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98131" y="1005447"/>
            <a:ext cx="67365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US" sz="5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en-US" sz="5400" b="1" dirty="0">
              <a:ln w="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1200" y="2055814"/>
            <a:ext cx="918556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Biror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narsa-voqea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so‘rash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maqsadini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bildirgan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 </a:t>
            </a:r>
            <a:r>
              <a:rPr lang="en-US" sz="4400" b="1" i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US" sz="44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gapning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oxiriga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US" sz="44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(?) </a:t>
            </a:r>
            <a:r>
              <a:rPr lang="en-US" sz="4400" b="1" i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belgisi</a:t>
            </a:r>
            <a:r>
              <a:rPr lang="en-US" sz="44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qo‘yiladi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08218" y="-57500"/>
            <a:ext cx="71264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Eslang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98131" y="1005447"/>
            <a:ext cx="67365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Buyruq</a:t>
            </a:r>
            <a:r>
              <a:rPr lang="en-US" sz="5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en-US" sz="5400" b="1" dirty="0">
              <a:ln w="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8237" y="2075843"/>
            <a:ext cx="918556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Buyurish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maslahat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iltimos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mazmunini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bildirgan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buyruq</a:t>
            </a:r>
            <a:r>
              <a:rPr lang="en-US" sz="44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Buyruq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gapning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oxiriga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nuqta</a:t>
            </a:r>
            <a:r>
              <a:rPr lang="en-US" sz="44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(.)      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qo‘yiladi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08218" y="-57500"/>
            <a:ext cx="71264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Eslang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8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98131" y="1005447"/>
            <a:ext cx="67365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His-</a:t>
            </a:r>
            <a:r>
              <a:rPr lang="en-US" sz="5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hayajon</a:t>
            </a:r>
            <a:r>
              <a:rPr lang="en-US" sz="5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</a:t>
            </a:r>
            <a:endParaRPr lang="en-US" sz="5400" b="1" dirty="0">
              <a:ln w="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7411" y="2262356"/>
            <a:ext cx="1016923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Kuchli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his-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hayajon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quvonch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ajablanish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aytilgan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 </a:t>
            </a:r>
            <a:r>
              <a:rPr lang="en-US" sz="44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his-</a:t>
            </a:r>
            <a:r>
              <a:rPr lang="en-US" sz="4400" b="1" i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hayajon</a:t>
            </a:r>
            <a:r>
              <a:rPr lang="en-US" sz="44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His-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hayajon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gapning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oxiriga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undov</a:t>
            </a:r>
            <a:r>
              <a:rPr lang="en-US" sz="44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(!)            </a:t>
            </a:r>
            <a:r>
              <a:rPr lang="en-US" sz="4400" b="1" i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belgisi</a:t>
            </a:r>
            <a:r>
              <a:rPr lang="en-US" sz="44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qo‘yiladi</a:t>
            </a: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08218" y="-57500"/>
            <a:ext cx="71264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Eslang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2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617</Words>
  <Application>Microsoft Office PowerPoint</Application>
  <PresentationFormat>Широкоэкранный</PresentationFormat>
  <Paragraphs>119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Gap bo‘laklari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</cp:revision>
  <dcterms:created xsi:type="dcterms:W3CDTF">2021-03-27T17:57:09Z</dcterms:created>
  <dcterms:modified xsi:type="dcterms:W3CDTF">2021-03-30T04:47:35Z</dcterms:modified>
</cp:coreProperties>
</file>